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4"/>
    <p:sldMasterId id="2147483899" r:id="rId5"/>
  </p:sldMasterIdLst>
  <p:notesMasterIdLst>
    <p:notesMasterId r:id="rId30"/>
  </p:notesMasterIdLst>
  <p:handoutMasterIdLst>
    <p:handoutMasterId r:id="rId31"/>
  </p:handoutMasterIdLst>
  <p:sldIdLst>
    <p:sldId id="2085851861" r:id="rId6"/>
    <p:sldId id="2085852113" r:id="rId7"/>
    <p:sldId id="2085852094" r:id="rId8"/>
    <p:sldId id="2085852104" r:id="rId9"/>
    <p:sldId id="2085852103" r:id="rId10"/>
    <p:sldId id="2085851834" r:id="rId11"/>
    <p:sldId id="2085852117" r:id="rId12"/>
    <p:sldId id="2085852119" r:id="rId13"/>
    <p:sldId id="2085852106" r:id="rId14"/>
    <p:sldId id="2085852065" r:id="rId15"/>
    <p:sldId id="2085852115" r:id="rId16"/>
    <p:sldId id="2085852010" r:id="rId17"/>
    <p:sldId id="2085852009" r:id="rId18"/>
    <p:sldId id="2085852044" r:id="rId19"/>
    <p:sldId id="2085852024" r:id="rId20"/>
    <p:sldId id="2085852034" r:id="rId21"/>
    <p:sldId id="2085852041" r:id="rId22"/>
    <p:sldId id="2085852026" r:id="rId23"/>
    <p:sldId id="2085852045" r:id="rId24"/>
    <p:sldId id="2085852025" r:id="rId25"/>
    <p:sldId id="2085852036" r:id="rId26"/>
    <p:sldId id="2085852040" r:id="rId27"/>
    <p:sldId id="2085852042" r:id="rId28"/>
    <p:sldId id="2085851744" r:id="rId29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5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Godfrey-Johnso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7C"/>
    <a:srgbClr val="0582CA"/>
    <a:srgbClr val="022840"/>
    <a:srgbClr val="051923"/>
    <a:srgbClr val="005589"/>
    <a:srgbClr val="005C94"/>
    <a:srgbClr val="003554"/>
    <a:srgbClr val="00AEEF"/>
    <a:srgbClr val="0065A2"/>
    <a:srgbClr val="036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43C34-42C0-4E4D-97A6-361D1F4032FD}" v="460" dt="2025-08-01T14:07:52.767"/>
    <p1510:client id="{4EFC3BD6-BA8A-473A-816F-31700BDAF74B}" v="14" dt="2025-08-01T14:04:15.506"/>
    <p1510:client id="{81D51196-7775-482A-AC5E-55978EFCE49D}" v="624" dt="2025-08-01T14:09:42.315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397" y="278"/>
      </p:cViewPr>
      <p:guideLst>
        <p:guide orient="horz" pos="1896"/>
        <p:guide pos="59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Rowsey" userId="bd2b0ae8-de0d-4e41-9115-deb422f565cd" providerId="ADAL" clId="{81D51196-7775-482A-AC5E-55978EFCE49D}"/>
    <pc:docChg chg="custSel addSld delSld modSld sldOrd">
      <pc:chgData name="Alex Rowsey" userId="bd2b0ae8-de0d-4e41-9115-deb422f565cd" providerId="ADAL" clId="{81D51196-7775-482A-AC5E-55978EFCE49D}" dt="2025-08-01T14:09:42.315" v="699" actId="255"/>
      <pc:docMkLst>
        <pc:docMk/>
      </pc:docMkLst>
      <pc:sldChg chg="del">
        <pc:chgData name="Alex Rowsey" userId="bd2b0ae8-de0d-4e41-9115-deb422f565cd" providerId="ADAL" clId="{81D51196-7775-482A-AC5E-55978EFCE49D}" dt="2025-08-01T13:19:52.809" v="595" actId="47"/>
        <pc:sldMkLst>
          <pc:docMk/>
          <pc:sldMk cId="4181832481" sldId="260"/>
        </pc:sldMkLst>
      </pc:sldChg>
      <pc:sldChg chg="del">
        <pc:chgData name="Alex Rowsey" userId="bd2b0ae8-de0d-4e41-9115-deb422f565cd" providerId="ADAL" clId="{81D51196-7775-482A-AC5E-55978EFCE49D}" dt="2025-07-31T18:18:20.055" v="8" actId="47"/>
        <pc:sldMkLst>
          <pc:docMk/>
          <pc:sldMk cId="3645864522" sldId="2085850331"/>
        </pc:sldMkLst>
      </pc:sldChg>
      <pc:sldChg chg="add mod modNotesTx">
        <pc:chgData name="Alex Rowsey" userId="bd2b0ae8-de0d-4e41-9115-deb422f565cd" providerId="ADAL" clId="{81D51196-7775-482A-AC5E-55978EFCE49D}" dt="2025-07-31T18:24:00.902" v="42" actId="27918"/>
        <pc:sldMkLst>
          <pc:docMk/>
          <pc:sldMk cId="2299037715" sldId="2085851834"/>
        </pc:sldMkLst>
      </pc:sldChg>
      <pc:sldChg chg="add del">
        <pc:chgData name="Alex Rowsey" userId="bd2b0ae8-de0d-4e41-9115-deb422f565cd" providerId="ADAL" clId="{81D51196-7775-482A-AC5E-55978EFCE49D}" dt="2025-07-31T18:19:38.088" v="9" actId="47"/>
        <pc:sldMkLst>
          <pc:docMk/>
          <pc:sldMk cId="3183629749" sldId="2085851860"/>
        </pc:sldMkLst>
      </pc:sldChg>
      <pc:sldChg chg="del">
        <pc:chgData name="Alex Rowsey" userId="bd2b0ae8-de0d-4e41-9115-deb422f565cd" providerId="ADAL" clId="{81D51196-7775-482A-AC5E-55978EFCE49D}" dt="2025-07-31T17:55:47.019" v="0" actId="47"/>
        <pc:sldMkLst>
          <pc:docMk/>
          <pc:sldMk cId="4092750825" sldId="2085851938"/>
        </pc:sldMkLst>
      </pc:sldChg>
      <pc:sldChg chg="delSp modSp mod">
        <pc:chgData name="Alex Rowsey" userId="bd2b0ae8-de0d-4e41-9115-deb422f565cd" providerId="ADAL" clId="{81D51196-7775-482A-AC5E-55978EFCE49D}" dt="2025-08-01T13:22:47.353" v="608" actId="1037"/>
        <pc:sldMkLst>
          <pc:docMk/>
          <pc:sldMk cId="3284018765" sldId="2085852009"/>
        </pc:sldMkLst>
        <pc:spChg chg="del">
          <ac:chgData name="Alex Rowsey" userId="bd2b0ae8-de0d-4e41-9115-deb422f565cd" providerId="ADAL" clId="{81D51196-7775-482A-AC5E-55978EFCE49D}" dt="2025-08-01T13:21:40.125" v="598" actId="478"/>
          <ac:spMkLst>
            <pc:docMk/>
            <pc:sldMk cId="3284018765" sldId="2085852009"/>
            <ac:spMk id="6" creationId="{73D79E22-A946-46F5-1AFE-806E33442E63}"/>
          </ac:spMkLst>
        </pc:spChg>
        <pc:cxnChg chg="mod">
          <ac:chgData name="Alex Rowsey" userId="bd2b0ae8-de0d-4e41-9115-deb422f565cd" providerId="ADAL" clId="{81D51196-7775-482A-AC5E-55978EFCE49D}" dt="2025-08-01T13:22:47.353" v="608" actId="1037"/>
          <ac:cxnSpMkLst>
            <pc:docMk/>
            <pc:sldMk cId="3284018765" sldId="2085852009"/>
            <ac:cxnSpMk id="9" creationId="{36E481B7-DCB8-65F6-48DE-51D869846A83}"/>
          </ac:cxnSpMkLst>
        </pc:cxnChg>
        <pc:cxnChg chg="mod">
          <ac:chgData name="Alex Rowsey" userId="bd2b0ae8-de0d-4e41-9115-deb422f565cd" providerId="ADAL" clId="{81D51196-7775-482A-AC5E-55978EFCE49D}" dt="2025-08-01T13:22:47.353" v="608" actId="1037"/>
          <ac:cxnSpMkLst>
            <pc:docMk/>
            <pc:sldMk cId="3284018765" sldId="2085852009"/>
            <ac:cxnSpMk id="10" creationId="{6C7096D5-AE7C-7FBF-6D0F-880A730E6CB4}"/>
          </ac:cxnSpMkLst>
        </pc:cxnChg>
      </pc:sldChg>
      <pc:sldChg chg="modSp mod">
        <pc:chgData name="Alex Rowsey" userId="bd2b0ae8-de0d-4e41-9115-deb422f565cd" providerId="ADAL" clId="{81D51196-7775-482A-AC5E-55978EFCE49D}" dt="2025-08-01T13:37:13.607" v="654" actId="20577"/>
        <pc:sldMkLst>
          <pc:docMk/>
          <pc:sldMk cId="629152630" sldId="2085852034"/>
        </pc:sldMkLst>
        <pc:spChg chg="mod">
          <ac:chgData name="Alex Rowsey" userId="bd2b0ae8-de0d-4e41-9115-deb422f565cd" providerId="ADAL" clId="{81D51196-7775-482A-AC5E-55978EFCE49D}" dt="2025-08-01T13:37:13.607" v="654" actId="20577"/>
          <ac:spMkLst>
            <pc:docMk/>
            <pc:sldMk cId="629152630" sldId="2085852034"/>
            <ac:spMk id="3" creationId="{7D3CFF3D-26F1-9934-F58C-FD10AF251082}"/>
          </ac:spMkLst>
        </pc:spChg>
      </pc:sldChg>
      <pc:sldChg chg="modSp mod">
        <pc:chgData name="Alex Rowsey" userId="bd2b0ae8-de0d-4e41-9115-deb422f565cd" providerId="ADAL" clId="{81D51196-7775-482A-AC5E-55978EFCE49D}" dt="2025-08-01T13:24:28.511" v="625" actId="20577"/>
        <pc:sldMkLst>
          <pc:docMk/>
          <pc:sldMk cId="788745047" sldId="2085852036"/>
        </pc:sldMkLst>
        <pc:spChg chg="mod">
          <ac:chgData name="Alex Rowsey" userId="bd2b0ae8-de0d-4e41-9115-deb422f565cd" providerId="ADAL" clId="{81D51196-7775-482A-AC5E-55978EFCE49D}" dt="2025-08-01T13:24:28.511" v="625" actId="20577"/>
          <ac:spMkLst>
            <pc:docMk/>
            <pc:sldMk cId="788745047" sldId="2085852036"/>
            <ac:spMk id="2" creationId="{FC64F8C8-A74E-1955-A3D9-EC951A2732B3}"/>
          </ac:spMkLst>
        </pc:spChg>
      </pc:sldChg>
      <pc:sldChg chg="modSp mod">
        <pc:chgData name="Alex Rowsey" userId="bd2b0ae8-de0d-4e41-9115-deb422f565cd" providerId="ADAL" clId="{81D51196-7775-482A-AC5E-55978EFCE49D}" dt="2025-08-01T13:35:56.269" v="636" actId="207"/>
        <pc:sldMkLst>
          <pc:docMk/>
          <pc:sldMk cId="2083337402" sldId="2085852044"/>
        </pc:sldMkLst>
        <pc:spChg chg="mod">
          <ac:chgData name="Alex Rowsey" userId="bd2b0ae8-de0d-4e41-9115-deb422f565cd" providerId="ADAL" clId="{81D51196-7775-482A-AC5E-55978EFCE49D}" dt="2025-08-01T13:35:56.269" v="636" actId="207"/>
          <ac:spMkLst>
            <pc:docMk/>
            <pc:sldMk cId="2083337402" sldId="2085852044"/>
            <ac:spMk id="3" creationId="{D6AB4270-6316-43FF-95AA-00E329008A47}"/>
          </ac:spMkLst>
        </pc:spChg>
      </pc:sldChg>
      <pc:sldChg chg="delSp modSp mod">
        <pc:chgData name="Alex Rowsey" userId="bd2b0ae8-de0d-4e41-9115-deb422f565cd" providerId="ADAL" clId="{81D51196-7775-482A-AC5E-55978EFCE49D}" dt="2025-08-01T13:18:30.972" v="593" actId="27918"/>
        <pc:sldMkLst>
          <pc:docMk/>
          <pc:sldMk cId="3651920128" sldId="2085852065"/>
        </pc:sldMkLst>
        <pc:spChg chg="del">
          <ac:chgData name="Alex Rowsey" userId="bd2b0ae8-de0d-4e41-9115-deb422f565cd" providerId="ADAL" clId="{81D51196-7775-482A-AC5E-55978EFCE49D}" dt="2025-08-01T13:17:27.346" v="588" actId="478"/>
          <ac:spMkLst>
            <pc:docMk/>
            <pc:sldMk cId="3651920128" sldId="2085852065"/>
            <ac:spMk id="3" creationId="{373564E0-6303-2398-54D9-54E9EB80C800}"/>
          </ac:spMkLst>
        </pc:spChg>
        <pc:graphicFrameChg chg="mod">
          <ac:chgData name="Alex Rowsey" userId="bd2b0ae8-de0d-4e41-9115-deb422f565cd" providerId="ADAL" clId="{81D51196-7775-482A-AC5E-55978EFCE49D}" dt="2025-08-01T13:18:05.593" v="591" actId="207"/>
          <ac:graphicFrameMkLst>
            <pc:docMk/>
            <pc:sldMk cId="3651920128" sldId="2085852065"/>
            <ac:graphicFrameMk id="7" creationId="{6082A0C3-27E7-F228-1B49-FDE62619A76D}"/>
          </ac:graphicFrameMkLst>
        </pc:graphicFrameChg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653012844" sldId="2085852067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219045184" sldId="2085852068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1771414767" sldId="2085852069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4123568496" sldId="2085852082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2815208450" sldId="2085852083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660059264" sldId="2085852087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3257954906" sldId="2085852088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2528046082" sldId="2085852089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3003981450" sldId="2085852090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4052425614" sldId="2085852091"/>
        </pc:sldMkLst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2482776330" sldId="2085852092"/>
        </pc:sldMkLst>
      </pc:sldChg>
      <pc:sldChg chg="add">
        <pc:chgData name="Alex Rowsey" userId="bd2b0ae8-de0d-4e41-9115-deb422f565cd" providerId="ADAL" clId="{81D51196-7775-482A-AC5E-55978EFCE49D}" dt="2025-07-31T18:17:20.161" v="4"/>
        <pc:sldMkLst>
          <pc:docMk/>
          <pc:sldMk cId="3908380303" sldId="2085852094"/>
        </pc:sldMkLst>
      </pc:sldChg>
      <pc:sldChg chg="modSp del mod">
        <pc:chgData name="Alex Rowsey" userId="bd2b0ae8-de0d-4e41-9115-deb422f565cd" providerId="ADAL" clId="{81D51196-7775-482A-AC5E-55978EFCE49D}" dt="2025-07-31T18:20:23.787" v="14" actId="47"/>
        <pc:sldMkLst>
          <pc:docMk/>
          <pc:sldMk cId="3200093916" sldId="2085852096"/>
        </pc:sldMkLst>
        <pc:spChg chg="mod">
          <ac:chgData name="Alex Rowsey" userId="bd2b0ae8-de0d-4e41-9115-deb422f565cd" providerId="ADAL" clId="{81D51196-7775-482A-AC5E-55978EFCE49D}" dt="2025-07-31T18:20:14.189" v="13" actId="20577"/>
          <ac:spMkLst>
            <pc:docMk/>
            <pc:sldMk cId="3200093916" sldId="2085852096"/>
            <ac:spMk id="2" creationId="{3D28E9AC-4AAF-9CDA-D09F-10F497DA5DF9}"/>
          </ac:spMkLst>
        </pc:spChg>
      </pc:sldChg>
      <pc:sldChg chg="modSp mod">
        <pc:chgData name="Alex Rowsey" userId="bd2b0ae8-de0d-4e41-9115-deb422f565cd" providerId="ADAL" clId="{81D51196-7775-482A-AC5E-55978EFCE49D}" dt="2025-07-31T18:21:18.146" v="22" actId="113"/>
        <pc:sldMkLst>
          <pc:docMk/>
          <pc:sldMk cId="4060166356" sldId="2085852103"/>
        </pc:sldMkLst>
        <pc:spChg chg="mod">
          <ac:chgData name="Alex Rowsey" userId="bd2b0ae8-de0d-4e41-9115-deb422f565cd" providerId="ADAL" clId="{81D51196-7775-482A-AC5E-55978EFCE49D}" dt="2025-07-31T18:21:18.146" v="22" actId="113"/>
          <ac:spMkLst>
            <pc:docMk/>
            <pc:sldMk cId="4060166356" sldId="2085852103"/>
            <ac:spMk id="2" creationId="{452B66A7-9943-0F3C-A0D0-9B6CF01E09D6}"/>
          </ac:spMkLst>
        </pc:spChg>
      </pc:sldChg>
      <pc:sldChg chg="mod ord">
        <pc:chgData name="Alex Rowsey" userId="bd2b0ae8-de0d-4e41-9115-deb422f565cd" providerId="ADAL" clId="{81D51196-7775-482A-AC5E-55978EFCE49D}" dt="2025-08-01T13:28:22.371" v="632" actId="27918"/>
        <pc:sldMkLst>
          <pc:docMk/>
          <pc:sldMk cId="3426910614" sldId="2085852104"/>
        </pc:sldMkLst>
      </pc:sldChg>
      <pc:sldChg chg="delSp modSp mod">
        <pc:chgData name="Alex Rowsey" userId="bd2b0ae8-de0d-4e41-9115-deb422f565cd" providerId="ADAL" clId="{81D51196-7775-482A-AC5E-55978EFCE49D}" dt="2025-07-31T18:42:54.271" v="460" actId="20577"/>
        <pc:sldMkLst>
          <pc:docMk/>
          <pc:sldMk cId="3728495639" sldId="2085852106"/>
        </pc:sldMkLst>
        <pc:spChg chg="mod">
          <ac:chgData name="Alex Rowsey" userId="bd2b0ae8-de0d-4e41-9115-deb422f565cd" providerId="ADAL" clId="{81D51196-7775-482A-AC5E-55978EFCE49D}" dt="2025-07-31T18:39:08.766" v="175" actId="20577"/>
          <ac:spMkLst>
            <pc:docMk/>
            <pc:sldMk cId="3728495639" sldId="2085852106"/>
            <ac:spMk id="2" creationId="{7039CD0D-B1EA-DF6C-8820-BA2B6D26BFCD}"/>
          </ac:spMkLst>
        </pc:spChg>
        <pc:spChg chg="mod">
          <ac:chgData name="Alex Rowsey" userId="bd2b0ae8-de0d-4e41-9115-deb422f565cd" providerId="ADAL" clId="{81D51196-7775-482A-AC5E-55978EFCE49D}" dt="2025-07-31T18:39:20.517" v="186" actId="20577"/>
          <ac:spMkLst>
            <pc:docMk/>
            <pc:sldMk cId="3728495639" sldId="2085852106"/>
            <ac:spMk id="4" creationId="{F1945987-4F69-F3AC-889E-4B1DB0D8646A}"/>
          </ac:spMkLst>
        </pc:spChg>
        <pc:spChg chg="del">
          <ac:chgData name="Alex Rowsey" userId="bd2b0ae8-de0d-4e41-9115-deb422f565cd" providerId="ADAL" clId="{81D51196-7775-482A-AC5E-55978EFCE49D}" dt="2025-07-31T18:39:11.570" v="176" actId="478"/>
          <ac:spMkLst>
            <pc:docMk/>
            <pc:sldMk cId="3728495639" sldId="2085852106"/>
            <ac:spMk id="7" creationId="{35505629-612E-D7A5-EDE9-CC4D08743F87}"/>
          </ac:spMkLst>
        </pc:spChg>
        <pc:graphicFrameChg chg="modGraphic">
          <ac:chgData name="Alex Rowsey" userId="bd2b0ae8-de0d-4e41-9115-deb422f565cd" providerId="ADAL" clId="{81D51196-7775-482A-AC5E-55978EFCE49D}" dt="2025-07-31T18:42:49.990" v="450" actId="20577"/>
          <ac:graphicFrameMkLst>
            <pc:docMk/>
            <pc:sldMk cId="3728495639" sldId="2085852106"/>
            <ac:graphicFrameMk id="5" creationId="{76E3D033-C796-2D8E-1E0E-C6DA842DC363}"/>
          </ac:graphicFrameMkLst>
        </pc:graphicFrameChg>
        <pc:graphicFrameChg chg="modGraphic">
          <ac:chgData name="Alex Rowsey" userId="bd2b0ae8-de0d-4e41-9115-deb422f565cd" providerId="ADAL" clId="{81D51196-7775-482A-AC5E-55978EFCE49D}" dt="2025-07-31T18:42:54.271" v="460" actId="20577"/>
          <ac:graphicFrameMkLst>
            <pc:docMk/>
            <pc:sldMk cId="3728495639" sldId="2085852106"/>
            <ac:graphicFrameMk id="6" creationId="{6678F14B-28BA-DDE2-F5E6-B663232B069D}"/>
          </ac:graphicFrameMkLst>
        </pc:graphicFrameChg>
      </pc:sldChg>
      <pc:sldChg chg="del">
        <pc:chgData name="Alex Rowsey" userId="bd2b0ae8-de0d-4e41-9115-deb422f565cd" providerId="ADAL" clId="{81D51196-7775-482A-AC5E-55978EFCE49D}" dt="2025-08-01T13:19:50.486" v="594" actId="47"/>
        <pc:sldMkLst>
          <pc:docMk/>
          <pc:sldMk cId="2372416020" sldId="2085852108"/>
        </pc:sldMkLst>
      </pc:sldChg>
      <pc:sldChg chg="del">
        <pc:chgData name="Alex Rowsey" userId="bd2b0ae8-de0d-4e41-9115-deb422f565cd" providerId="ADAL" clId="{81D51196-7775-482A-AC5E-55978EFCE49D}" dt="2025-07-31T18:44:22.161" v="461" actId="47"/>
        <pc:sldMkLst>
          <pc:docMk/>
          <pc:sldMk cId="2016973416" sldId="2085852112"/>
        </pc:sldMkLst>
      </pc:sldChg>
      <pc:sldChg chg="modSp mod">
        <pc:chgData name="Alex Rowsey" userId="bd2b0ae8-de0d-4e41-9115-deb422f565cd" providerId="ADAL" clId="{81D51196-7775-482A-AC5E-55978EFCE49D}" dt="2025-07-31T17:55:51.867" v="2" actId="20577"/>
        <pc:sldMkLst>
          <pc:docMk/>
          <pc:sldMk cId="2252837013" sldId="2085852113"/>
        </pc:sldMkLst>
        <pc:spChg chg="mod">
          <ac:chgData name="Alex Rowsey" userId="bd2b0ae8-de0d-4e41-9115-deb422f565cd" providerId="ADAL" clId="{81D51196-7775-482A-AC5E-55978EFCE49D}" dt="2025-07-31T17:55:51.867" v="2" actId="20577"/>
          <ac:spMkLst>
            <pc:docMk/>
            <pc:sldMk cId="2252837013" sldId="2085852113"/>
            <ac:spMk id="3" creationId="{1818A6AC-D995-7436-643F-C3B8279D5949}"/>
          </ac:spMkLst>
        </pc:spChg>
      </pc:sldChg>
      <pc:sldChg chg="modSp mod">
        <pc:chgData name="Alex Rowsey" userId="bd2b0ae8-de0d-4e41-9115-deb422f565cd" providerId="ADAL" clId="{81D51196-7775-482A-AC5E-55978EFCE49D}" dt="2025-08-01T13:21:18.954" v="597" actId="18131"/>
        <pc:sldMkLst>
          <pc:docMk/>
          <pc:sldMk cId="804377613" sldId="2085852115"/>
        </pc:sldMkLst>
        <pc:picChg chg="mod modCrop">
          <ac:chgData name="Alex Rowsey" userId="bd2b0ae8-de0d-4e41-9115-deb422f565cd" providerId="ADAL" clId="{81D51196-7775-482A-AC5E-55978EFCE49D}" dt="2025-08-01T13:21:18.954" v="597" actId="18131"/>
          <ac:picMkLst>
            <pc:docMk/>
            <pc:sldMk cId="804377613" sldId="2085852115"/>
            <ac:picMk id="5" creationId="{9A9E0A54-FB5F-4D77-CA78-F988B95FCE2C}"/>
          </ac:picMkLst>
        </pc:picChg>
      </pc:sldChg>
      <pc:sldChg chg="del">
        <pc:chgData name="Alex Rowsey" userId="bd2b0ae8-de0d-4e41-9115-deb422f565cd" providerId="ADAL" clId="{81D51196-7775-482A-AC5E-55978EFCE49D}" dt="2025-07-31T17:56:06.569" v="3" actId="47"/>
        <pc:sldMkLst>
          <pc:docMk/>
          <pc:sldMk cId="1410550774" sldId="2085852116"/>
        </pc:sldMkLst>
      </pc:sldChg>
      <pc:sldChg chg="modSp mod">
        <pc:chgData name="Alex Rowsey" userId="bd2b0ae8-de0d-4e41-9115-deb422f565cd" providerId="ADAL" clId="{81D51196-7775-482A-AC5E-55978EFCE49D}" dt="2025-08-01T14:09:42.315" v="699" actId="255"/>
        <pc:sldMkLst>
          <pc:docMk/>
          <pc:sldMk cId="1746337534" sldId="2085852117"/>
        </pc:sldMkLst>
        <pc:spChg chg="mod">
          <ac:chgData name="Alex Rowsey" userId="bd2b0ae8-de0d-4e41-9115-deb422f565cd" providerId="ADAL" clId="{81D51196-7775-482A-AC5E-55978EFCE49D}" dt="2025-08-01T13:50:24.182" v="694" actId="20577"/>
          <ac:spMkLst>
            <pc:docMk/>
            <pc:sldMk cId="1746337534" sldId="2085852117"/>
            <ac:spMk id="76" creationId="{B4A69EEF-3056-4A64-4097-5AC09EE3551C}"/>
          </ac:spMkLst>
        </pc:spChg>
        <pc:spChg chg="mod">
          <ac:chgData name="Alex Rowsey" userId="bd2b0ae8-de0d-4e41-9115-deb422f565cd" providerId="ADAL" clId="{81D51196-7775-482A-AC5E-55978EFCE49D}" dt="2025-08-01T13:51:11.300" v="697" actId="20577"/>
          <ac:spMkLst>
            <pc:docMk/>
            <pc:sldMk cId="1746337534" sldId="2085852117"/>
            <ac:spMk id="78" creationId="{030C143A-B730-5398-AEEF-08A0B31F7226}"/>
          </ac:spMkLst>
        </pc:spChg>
        <pc:graphicFrameChg chg="modGraphic">
          <ac:chgData name="Alex Rowsey" userId="bd2b0ae8-de0d-4e41-9115-deb422f565cd" providerId="ADAL" clId="{81D51196-7775-482A-AC5E-55978EFCE49D}" dt="2025-08-01T14:09:42.315" v="699" actId="255"/>
          <ac:graphicFrameMkLst>
            <pc:docMk/>
            <pc:sldMk cId="1746337534" sldId="2085852117"/>
            <ac:graphicFrameMk id="7" creationId="{F55D4343-111E-9F2D-934A-80DCC9F32EA7}"/>
          </ac:graphicFrameMkLst>
        </pc:graphicFrameChg>
      </pc:sldChg>
      <pc:sldChg chg="del">
        <pc:chgData name="Alex Rowsey" userId="bd2b0ae8-de0d-4e41-9115-deb422f565cd" providerId="ADAL" clId="{81D51196-7775-482A-AC5E-55978EFCE49D}" dt="2025-07-31T18:25:52.566" v="49" actId="47"/>
        <pc:sldMkLst>
          <pc:docMk/>
          <pc:sldMk cId="2415208180" sldId="2085852118"/>
        </pc:sldMkLst>
      </pc:sldChg>
      <pc:sldChg chg="modSp add mod ord modClrScheme chgLayout">
        <pc:chgData name="Alex Rowsey" userId="bd2b0ae8-de0d-4e41-9115-deb422f565cd" providerId="ADAL" clId="{81D51196-7775-482A-AC5E-55978EFCE49D}" dt="2025-08-01T13:29:45.920" v="634"/>
        <pc:sldMkLst>
          <pc:docMk/>
          <pc:sldMk cId="3856226820" sldId="2085852119"/>
        </pc:sldMkLst>
        <pc:spChg chg="mod ord">
          <ac:chgData name="Alex Rowsey" userId="bd2b0ae8-de0d-4e41-9115-deb422f565cd" providerId="ADAL" clId="{81D51196-7775-482A-AC5E-55978EFCE49D}" dt="2025-07-31T18:25:31.398" v="47" actId="700"/>
          <ac:spMkLst>
            <pc:docMk/>
            <pc:sldMk cId="3856226820" sldId="2085852119"/>
            <ac:spMk id="2" creationId="{B628039E-CB31-B63A-6DB7-37029A6E3B7A}"/>
          </ac:spMkLst>
        </pc:spChg>
        <pc:spChg chg="mod ord">
          <ac:chgData name="Alex Rowsey" userId="bd2b0ae8-de0d-4e41-9115-deb422f565cd" providerId="ADAL" clId="{81D51196-7775-482A-AC5E-55978EFCE49D}" dt="2025-07-31T18:25:31.426" v="48" actId="27636"/>
          <ac:spMkLst>
            <pc:docMk/>
            <pc:sldMk cId="3856226820" sldId="2085852119"/>
            <ac:spMk id="3" creationId="{E35C2D58-0A6C-5E34-5298-82CE638895C9}"/>
          </ac:spMkLst>
        </pc:spChg>
      </pc:sldChg>
    </pc:docChg>
  </pc:docChgLst>
  <pc:docChgLst>
    <pc:chgData name="Jeymy Idrovo" userId="567584d3-5eb9-4337-9ebd-e3c56279d744" providerId="ADAL" clId="{30643C34-42C0-4E4D-97A6-361D1F4032FD}"/>
    <pc:docChg chg="undo custSel addSld delSld modSld sldOrd">
      <pc:chgData name="Jeymy Idrovo" userId="567584d3-5eb9-4337-9ebd-e3c56279d744" providerId="ADAL" clId="{30643C34-42C0-4E4D-97A6-361D1F4032FD}" dt="2025-08-01T19:19:31.138" v="961"/>
      <pc:docMkLst>
        <pc:docMk/>
      </pc:docMkLst>
      <pc:sldChg chg="addSp delSp modSp add mod">
        <pc:chgData name="Jeymy Idrovo" userId="567584d3-5eb9-4337-9ebd-e3c56279d744" providerId="ADAL" clId="{30643C34-42C0-4E4D-97A6-361D1F4032FD}" dt="2025-07-28T15:56:41.686" v="111" actId="478"/>
        <pc:sldMkLst>
          <pc:docMk/>
          <pc:sldMk cId="4181832481" sldId="260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565557421" sldId="2085850320"/>
        </pc:sldMkLst>
      </pc:sldChg>
      <pc:sldChg chg="addSp delSp modSp add mod modNotesTx">
        <pc:chgData name="Jeymy Idrovo" userId="567584d3-5eb9-4337-9ebd-e3c56279d744" providerId="ADAL" clId="{30643C34-42C0-4E4D-97A6-361D1F4032FD}" dt="2025-07-31T14:45:50.951" v="190"/>
        <pc:sldMkLst>
          <pc:docMk/>
          <pc:sldMk cId="3645864522" sldId="2085850331"/>
        </pc:sldMkLst>
        <pc:spChg chg="add del mod">
          <ac:chgData name="Jeymy Idrovo" userId="567584d3-5eb9-4337-9ebd-e3c56279d744" providerId="ADAL" clId="{30643C34-42C0-4E4D-97A6-361D1F4032FD}" dt="2025-07-31T14:45:28.737" v="188" actId="478"/>
          <ac:spMkLst>
            <pc:docMk/>
            <pc:sldMk cId="3645864522" sldId="2085850331"/>
            <ac:spMk id="10" creationId="{AA410A3C-8BB1-0D04-4807-7294A89A6723}"/>
          </ac:spMkLst>
        </pc:spChg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134257369" sldId="2085851833"/>
        </pc:sldMkLst>
      </pc:sldChg>
      <pc:sldChg chg="modSp mod">
        <pc:chgData name="Jeymy Idrovo" userId="567584d3-5eb9-4337-9ebd-e3c56279d744" providerId="ADAL" clId="{30643C34-42C0-4E4D-97A6-361D1F4032FD}" dt="2025-07-28T15:15:24.711" v="14" actId="20577"/>
        <pc:sldMkLst>
          <pc:docMk/>
          <pc:sldMk cId="3590855121" sldId="2085851861"/>
        </pc:sldMkLst>
        <pc:spChg chg="mod">
          <ac:chgData name="Jeymy Idrovo" userId="567584d3-5eb9-4337-9ebd-e3c56279d744" providerId="ADAL" clId="{30643C34-42C0-4E4D-97A6-361D1F4032FD}" dt="2025-07-28T15:15:24.711" v="14" actId="20577"/>
          <ac:spMkLst>
            <pc:docMk/>
            <pc:sldMk cId="3590855121" sldId="2085851861"/>
            <ac:spMk id="31" creationId="{A8D40947-D79D-7595-6F14-2A69C811F3BE}"/>
          </ac:spMkLst>
        </pc:spChg>
      </pc:sldChg>
      <pc:sldChg chg="add del">
        <pc:chgData name="Jeymy Idrovo" userId="567584d3-5eb9-4337-9ebd-e3c56279d744" providerId="ADAL" clId="{30643C34-42C0-4E4D-97A6-361D1F4032FD}" dt="2025-07-28T15:39:01.420" v="92" actId="47"/>
        <pc:sldMkLst>
          <pc:docMk/>
          <pc:sldMk cId="2951502010" sldId="2085851910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2987303999" sldId="2085851917"/>
        </pc:sldMkLst>
      </pc:sldChg>
      <pc:sldChg chg="add">
        <pc:chgData name="Jeymy Idrovo" userId="567584d3-5eb9-4337-9ebd-e3c56279d744" providerId="ADAL" clId="{30643C34-42C0-4E4D-97A6-361D1F4032FD}" dt="2025-07-28T15:17:22.375" v="15"/>
        <pc:sldMkLst>
          <pc:docMk/>
          <pc:sldMk cId="4092750825" sldId="2085851938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500133248" sldId="2085851945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374273429" sldId="2085851947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670631706" sldId="2085851949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491471485" sldId="2085851957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658772829" sldId="2085851965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539471964" sldId="2085851993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036637623" sldId="2085851999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407825463" sldId="2085852001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099417434" sldId="2085852003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773691196" sldId="2085852004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70798622" sldId="2085852005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02924688" sldId="2085852006"/>
        </pc:sldMkLst>
      </pc:sldChg>
      <pc:sldChg chg="add del">
        <pc:chgData name="Jeymy Idrovo" userId="567584d3-5eb9-4337-9ebd-e3c56279d744" providerId="ADAL" clId="{30643C34-42C0-4E4D-97A6-361D1F4032FD}" dt="2025-07-28T15:36:27.644" v="72" actId="47"/>
        <pc:sldMkLst>
          <pc:docMk/>
          <pc:sldMk cId="1463842517" sldId="2085852007"/>
        </pc:sldMkLst>
      </pc:sldChg>
      <pc:sldChg chg="addSp delSp modSp add mod">
        <pc:chgData name="Jeymy Idrovo" userId="567584d3-5eb9-4337-9ebd-e3c56279d744" providerId="ADAL" clId="{30643C34-42C0-4E4D-97A6-361D1F4032FD}" dt="2025-07-31T16:32:34.851" v="545" actId="20577"/>
        <pc:sldMkLst>
          <pc:docMk/>
          <pc:sldMk cId="3284018765" sldId="2085852009"/>
        </pc:sldMkLst>
        <pc:spChg chg="add del mod">
          <ac:chgData name="Jeymy Idrovo" userId="567584d3-5eb9-4337-9ebd-e3c56279d744" providerId="ADAL" clId="{30643C34-42C0-4E4D-97A6-361D1F4032FD}" dt="2025-07-31T14:59:55.838" v="239" actId="478"/>
          <ac:spMkLst>
            <pc:docMk/>
            <pc:sldMk cId="3284018765" sldId="2085852009"/>
            <ac:spMk id="5" creationId="{42B75322-1556-3AF3-CA48-CF7E325FC9C8}"/>
          </ac:spMkLst>
        </pc:spChg>
        <pc:spChg chg="add mod">
          <ac:chgData name="Jeymy Idrovo" userId="567584d3-5eb9-4337-9ebd-e3c56279d744" providerId="ADAL" clId="{30643C34-42C0-4E4D-97A6-361D1F4032FD}" dt="2025-07-31T16:32:34.851" v="545" actId="20577"/>
          <ac:spMkLst>
            <pc:docMk/>
            <pc:sldMk cId="3284018765" sldId="2085852009"/>
            <ac:spMk id="6" creationId="{73D79E22-A946-46F5-1AFE-806E33442E63}"/>
          </ac:spMkLst>
        </pc:spChg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3416770248" sldId="2085852010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599979391" sldId="2085852011"/>
        </pc:sldMkLst>
      </pc:sldChg>
      <pc:sldChg chg="add del">
        <pc:chgData name="Jeymy Idrovo" userId="567584d3-5eb9-4337-9ebd-e3c56279d744" providerId="ADAL" clId="{30643C34-42C0-4E4D-97A6-361D1F4032FD}" dt="2025-07-28T15:36:36.244" v="73" actId="47"/>
        <pc:sldMkLst>
          <pc:docMk/>
          <pc:sldMk cId="3881059450" sldId="2085852011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366662871" sldId="2085852012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568604747" sldId="2085852013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418507909" sldId="2085852015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2954051746" sldId="2085852016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3175558819" sldId="2085852024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451346978" sldId="2085852025"/>
        </pc:sldMkLst>
      </pc:sldChg>
      <pc:sldChg chg="addSp modSp add del mod">
        <pc:chgData name="Jeymy Idrovo" userId="567584d3-5eb9-4337-9ebd-e3c56279d744" providerId="ADAL" clId="{30643C34-42C0-4E4D-97A6-361D1F4032FD}" dt="2025-07-31T15:05:48.218" v="266" actId="20577"/>
        <pc:sldMkLst>
          <pc:docMk/>
          <pc:sldMk cId="2279118193" sldId="2085852026"/>
        </pc:sldMkLst>
        <pc:spChg chg="mod">
          <ac:chgData name="Jeymy Idrovo" userId="567584d3-5eb9-4337-9ebd-e3c56279d744" providerId="ADAL" clId="{30643C34-42C0-4E4D-97A6-361D1F4032FD}" dt="2025-07-31T15:05:48.218" v="266" actId="20577"/>
          <ac:spMkLst>
            <pc:docMk/>
            <pc:sldMk cId="2279118193" sldId="2085852026"/>
            <ac:spMk id="12" creationId="{3969A940-F410-3719-200C-2EA9DFF6887B}"/>
          </ac:spMkLst>
        </pc:spChg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336206780" sldId="2085852031"/>
        </pc:sldMkLst>
      </pc:sldChg>
      <pc:sldChg chg="addSp delSp modSp add mod modNotesTx">
        <pc:chgData name="Jeymy Idrovo" userId="567584d3-5eb9-4337-9ebd-e3c56279d744" providerId="ADAL" clId="{30643C34-42C0-4E4D-97A6-361D1F4032FD}" dt="2025-07-31T15:04:57.484" v="259"/>
        <pc:sldMkLst>
          <pc:docMk/>
          <pc:sldMk cId="629152630" sldId="2085852034"/>
        </pc:sldMkLst>
        <pc:spChg chg="add del mod">
          <ac:chgData name="Jeymy Idrovo" userId="567584d3-5eb9-4337-9ebd-e3c56279d744" providerId="ADAL" clId="{30643C34-42C0-4E4D-97A6-361D1F4032FD}" dt="2025-07-31T15:02:13.230" v="249" actId="478"/>
          <ac:spMkLst>
            <pc:docMk/>
            <pc:sldMk cId="629152630" sldId="2085852034"/>
            <ac:spMk id="6" creationId="{59255E71-94EC-4727-D3F5-EC05328935DE}"/>
          </ac:spMkLst>
        </pc:spChg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788745047" sldId="2085852036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3475117545" sldId="2085852040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995257510" sldId="2085852041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875035669" sldId="2085852042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1550068767" sldId="2085852043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2083337402" sldId="2085852044"/>
        </pc:sldMkLst>
      </pc:sldChg>
      <pc:sldChg chg="add">
        <pc:chgData name="Jeymy Idrovo" userId="567584d3-5eb9-4337-9ebd-e3c56279d744" providerId="ADAL" clId="{30643C34-42C0-4E4D-97A6-361D1F4032FD}" dt="2025-07-28T15:19:43.244" v="17"/>
        <pc:sldMkLst>
          <pc:docMk/>
          <pc:sldMk cId="2289455563" sldId="2085852045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4206129415" sldId="2085852049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578169246" sldId="2085852056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2320491036" sldId="2085852058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366280394" sldId="2085852059"/>
        </pc:sldMkLst>
      </pc:sldChg>
      <pc:sldChg chg="add del">
        <pc:chgData name="Jeymy Idrovo" userId="567584d3-5eb9-4337-9ebd-e3c56279d744" providerId="ADAL" clId="{30643C34-42C0-4E4D-97A6-361D1F4032FD}" dt="2025-07-28T15:57:19.521" v="112" actId="47"/>
        <pc:sldMkLst>
          <pc:docMk/>
          <pc:sldMk cId="1127686443" sldId="2085852061"/>
        </pc:sldMkLst>
      </pc:sldChg>
      <pc:sldChg chg="del">
        <pc:chgData name="Jeymy Idrovo" userId="567584d3-5eb9-4337-9ebd-e3c56279d744" providerId="ADAL" clId="{30643C34-42C0-4E4D-97A6-361D1F4032FD}" dt="2025-07-28T15:15:14.431" v="0" actId="47"/>
        <pc:sldMkLst>
          <pc:docMk/>
          <pc:sldMk cId="2565412208" sldId="2085852064"/>
        </pc:sldMkLst>
      </pc:sldChg>
      <pc:sldChg chg="add del">
        <pc:chgData name="Jeymy Idrovo" userId="567584d3-5eb9-4337-9ebd-e3c56279d744" providerId="ADAL" clId="{30643C34-42C0-4E4D-97A6-361D1F4032FD}" dt="2025-07-31T15:06:20.625" v="267" actId="47"/>
        <pc:sldMkLst>
          <pc:docMk/>
          <pc:sldMk cId="2952428166" sldId="2085852064"/>
        </pc:sldMkLst>
      </pc:sldChg>
      <pc:sldChg chg="addSp delSp modSp add mod ord">
        <pc:chgData name="Jeymy Idrovo" userId="567584d3-5eb9-4337-9ebd-e3c56279d744" providerId="ADAL" clId="{30643C34-42C0-4E4D-97A6-361D1F4032FD}" dt="2025-07-31T16:30:38.384" v="519"/>
        <pc:sldMkLst>
          <pc:docMk/>
          <pc:sldMk cId="3651920128" sldId="2085852065"/>
        </pc:sldMkLst>
        <pc:spChg chg="add del mod">
          <ac:chgData name="Jeymy Idrovo" userId="567584d3-5eb9-4337-9ebd-e3c56279d744" providerId="ADAL" clId="{30643C34-42C0-4E4D-97A6-361D1F4032FD}" dt="2025-07-31T16:24:24.222" v="486" actId="478"/>
          <ac:spMkLst>
            <pc:docMk/>
            <pc:sldMk cId="3651920128" sldId="2085852065"/>
            <ac:spMk id="2" creationId="{C66CBF15-F79F-8691-30AB-0B5C45EB0126}"/>
          </ac:spMkLst>
        </pc:spChg>
        <pc:spChg chg="add mod">
          <ac:chgData name="Jeymy Idrovo" userId="567584d3-5eb9-4337-9ebd-e3c56279d744" providerId="ADAL" clId="{30643C34-42C0-4E4D-97A6-361D1F4032FD}" dt="2025-07-31T16:30:38.384" v="519"/>
          <ac:spMkLst>
            <pc:docMk/>
            <pc:sldMk cId="3651920128" sldId="2085852065"/>
            <ac:spMk id="3" creationId="{373564E0-6303-2398-54D9-54E9EB80C800}"/>
          </ac:spMkLst>
        </pc:spChg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653012844" sldId="2085852067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219045184" sldId="2085852068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1771414767" sldId="2085852069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4123568496" sldId="2085852082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2815208450" sldId="2085852083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660059264" sldId="2085852087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3257954906" sldId="2085852088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2528046082" sldId="2085852089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3003981450" sldId="2085852090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4052425614" sldId="2085852091"/>
        </pc:sldMkLst>
      </pc:sldChg>
      <pc:sldChg chg="add">
        <pc:chgData name="Jeymy Idrovo" userId="567584d3-5eb9-4337-9ebd-e3c56279d744" providerId="ADAL" clId="{30643C34-42C0-4E4D-97A6-361D1F4032FD}" dt="2025-07-28T15:18:35.991" v="16"/>
        <pc:sldMkLst>
          <pc:docMk/>
          <pc:sldMk cId="2482776330" sldId="2085852092"/>
        </pc:sldMkLst>
      </pc:sldChg>
      <pc:sldChg chg="add del">
        <pc:chgData name="Jeymy Idrovo" userId="567584d3-5eb9-4337-9ebd-e3c56279d744" providerId="ADAL" clId="{30643C34-42C0-4E4D-97A6-361D1F4032FD}" dt="2025-07-28T15:57:34.315" v="113" actId="47"/>
        <pc:sldMkLst>
          <pc:docMk/>
          <pc:sldMk cId="2298528286" sldId="2085852093"/>
        </pc:sldMkLst>
      </pc:sldChg>
      <pc:sldChg chg="add del">
        <pc:chgData name="Jeymy Idrovo" userId="567584d3-5eb9-4337-9ebd-e3c56279d744" providerId="ADAL" clId="{30643C34-42C0-4E4D-97A6-361D1F4032FD}" dt="2025-07-28T15:39:02.411" v="93" actId="47"/>
        <pc:sldMkLst>
          <pc:docMk/>
          <pc:sldMk cId="2002847246" sldId="2085852094"/>
        </pc:sldMkLst>
      </pc:sldChg>
      <pc:sldChg chg="add del">
        <pc:chgData name="Jeymy Idrovo" userId="567584d3-5eb9-4337-9ebd-e3c56279d744" providerId="ADAL" clId="{30643C34-42C0-4E4D-97A6-361D1F4032FD}" dt="2025-07-28T15:29:05.770" v="36" actId="47"/>
        <pc:sldMkLst>
          <pc:docMk/>
          <pc:sldMk cId="583658251" sldId="2085852095"/>
        </pc:sldMkLst>
      </pc:sldChg>
      <pc:sldChg chg="add">
        <pc:chgData name="Jeymy Idrovo" userId="567584d3-5eb9-4337-9ebd-e3c56279d744" providerId="ADAL" clId="{30643C34-42C0-4E4D-97A6-361D1F4032FD}" dt="2025-07-28T15:23:43.156" v="22"/>
        <pc:sldMkLst>
          <pc:docMk/>
          <pc:sldMk cId="3200093916" sldId="2085852096"/>
        </pc:sldMkLst>
      </pc:sldChg>
      <pc:sldChg chg="addSp delSp modSp add mod ord modNotesTx">
        <pc:chgData name="Jeymy Idrovo" userId="567584d3-5eb9-4337-9ebd-e3c56279d744" providerId="ADAL" clId="{30643C34-42C0-4E4D-97A6-361D1F4032FD}" dt="2025-07-31T16:18:37.029" v="479"/>
        <pc:sldMkLst>
          <pc:docMk/>
          <pc:sldMk cId="4060166356" sldId="2085852103"/>
        </pc:sldMkLst>
        <pc:spChg chg="mod">
          <ac:chgData name="Jeymy Idrovo" userId="567584d3-5eb9-4337-9ebd-e3c56279d744" providerId="ADAL" clId="{30643C34-42C0-4E4D-97A6-361D1F4032FD}" dt="2025-07-31T14:47:36.028" v="201" actId="113"/>
          <ac:spMkLst>
            <pc:docMk/>
            <pc:sldMk cId="4060166356" sldId="2085852103"/>
            <ac:spMk id="2" creationId="{452B66A7-9943-0F3C-A0D0-9B6CF01E09D6}"/>
          </ac:spMkLst>
        </pc:spChg>
        <pc:spChg chg="add del mod">
          <ac:chgData name="Jeymy Idrovo" userId="567584d3-5eb9-4337-9ebd-e3c56279d744" providerId="ADAL" clId="{30643C34-42C0-4E4D-97A6-361D1F4032FD}" dt="2025-07-31T14:46:45.503" v="191" actId="478"/>
          <ac:spMkLst>
            <pc:docMk/>
            <pc:sldMk cId="4060166356" sldId="2085852103"/>
            <ac:spMk id="4" creationId="{31BAADEC-238C-2A01-A692-7E58A9A61AFD}"/>
          </ac:spMkLst>
        </pc:spChg>
      </pc:sldChg>
      <pc:sldChg chg="add mod">
        <pc:chgData name="Jeymy Idrovo" userId="567584d3-5eb9-4337-9ebd-e3c56279d744" providerId="ADAL" clId="{30643C34-42C0-4E4D-97A6-361D1F4032FD}" dt="2025-07-31T14:51:42.387" v="213" actId="27918"/>
        <pc:sldMkLst>
          <pc:docMk/>
          <pc:sldMk cId="3426910614" sldId="2085852104"/>
        </pc:sldMkLst>
      </pc:sldChg>
      <pc:sldChg chg="add del">
        <pc:chgData name="Jeymy Idrovo" userId="567584d3-5eb9-4337-9ebd-e3c56279d744" providerId="ADAL" clId="{30643C34-42C0-4E4D-97A6-361D1F4032FD}" dt="2025-07-28T15:28:19.549" v="35" actId="47"/>
        <pc:sldMkLst>
          <pc:docMk/>
          <pc:sldMk cId="1577102775" sldId="2085852105"/>
        </pc:sldMkLst>
      </pc:sldChg>
      <pc:sldChg chg="add del">
        <pc:chgData name="Jeymy Idrovo" userId="567584d3-5eb9-4337-9ebd-e3c56279d744" providerId="ADAL" clId="{30643C34-42C0-4E4D-97A6-361D1F4032FD}" dt="2025-07-28T15:21:40.722" v="19" actId="47"/>
        <pc:sldMkLst>
          <pc:docMk/>
          <pc:sldMk cId="2879955131" sldId="2085852106"/>
        </pc:sldMkLst>
      </pc:sldChg>
      <pc:sldChg chg="addSp delSp modSp add mod">
        <pc:chgData name="Jeymy Idrovo" userId="567584d3-5eb9-4337-9ebd-e3c56279d744" providerId="ADAL" clId="{30643C34-42C0-4E4D-97A6-361D1F4032FD}" dt="2025-07-31T16:30:27.692" v="518" actId="207"/>
        <pc:sldMkLst>
          <pc:docMk/>
          <pc:sldMk cId="3728495639" sldId="2085852106"/>
        </pc:sldMkLst>
        <pc:spChg chg="add del mod">
          <ac:chgData name="Jeymy Idrovo" userId="567584d3-5eb9-4337-9ebd-e3c56279d744" providerId="ADAL" clId="{30643C34-42C0-4E4D-97A6-361D1F4032FD}" dt="2025-07-31T16:15:32.679" v="477" actId="478"/>
          <ac:spMkLst>
            <pc:docMk/>
            <pc:sldMk cId="3728495639" sldId="2085852106"/>
            <ac:spMk id="3" creationId="{F47C1406-E389-DCC4-D44D-1385B88EE712}"/>
          </ac:spMkLst>
        </pc:spChg>
        <pc:spChg chg="add mod">
          <ac:chgData name="Jeymy Idrovo" userId="567584d3-5eb9-4337-9ebd-e3c56279d744" providerId="ADAL" clId="{30643C34-42C0-4E4D-97A6-361D1F4032FD}" dt="2025-07-31T16:30:27.692" v="518" actId="207"/>
          <ac:spMkLst>
            <pc:docMk/>
            <pc:sldMk cId="3728495639" sldId="2085852106"/>
            <ac:spMk id="7" creationId="{35505629-612E-D7A5-EDE9-CC4D08743F87}"/>
          </ac:spMkLst>
        </pc:spChg>
      </pc:sldChg>
      <pc:sldChg chg="add del">
        <pc:chgData name="Jeymy Idrovo" userId="567584d3-5eb9-4337-9ebd-e3c56279d744" providerId="ADAL" clId="{30643C34-42C0-4E4D-97A6-361D1F4032FD}" dt="2025-07-28T15:30:35.343" v="39" actId="47"/>
        <pc:sldMkLst>
          <pc:docMk/>
          <pc:sldMk cId="4013514570" sldId="2085852107"/>
        </pc:sldMkLst>
      </pc:sldChg>
      <pc:sldChg chg="add">
        <pc:chgData name="Jeymy Idrovo" userId="567584d3-5eb9-4337-9ebd-e3c56279d744" providerId="ADAL" clId="{30643C34-42C0-4E4D-97A6-361D1F4032FD}" dt="2025-07-28T15:25:35.556" v="26"/>
        <pc:sldMkLst>
          <pc:docMk/>
          <pc:sldMk cId="2372416020" sldId="2085852108"/>
        </pc:sldMkLst>
      </pc:sldChg>
      <pc:sldChg chg="addSp delSp modSp add del mod ord">
        <pc:chgData name="Jeymy Idrovo" userId="567584d3-5eb9-4337-9ebd-e3c56279d744" providerId="ADAL" clId="{30643C34-42C0-4E4D-97A6-361D1F4032FD}" dt="2025-07-31T16:11:51.765" v="461" actId="47"/>
        <pc:sldMkLst>
          <pc:docMk/>
          <pc:sldMk cId="2717668575" sldId="2085852109"/>
        </pc:sldMkLst>
        <pc:spChg chg="add del mod">
          <ac:chgData name="Jeymy Idrovo" userId="567584d3-5eb9-4337-9ebd-e3c56279d744" providerId="ADAL" clId="{30643C34-42C0-4E4D-97A6-361D1F4032FD}" dt="2025-07-31T15:40:56.419" v="268" actId="478"/>
          <ac:spMkLst>
            <pc:docMk/>
            <pc:sldMk cId="2717668575" sldId="2085852109"/>
            <ac:spMk id="2" creationId="{04B0B2F4-FF1F-8478-254F-3B2DB83F97A6}"/>
          </ac:spMkLst>
        </pc:spChg>
        <pc:spChg chg="mod">
          <ac:chgData name="Jeymy Idrovo" userId="567584d3-5eb9-4337-9ebd-e3c56279d744" providerId="ADAL" clId="{30643C34-42C0-4E4D-97A6-361D1F4032FD}" dt="2025-07-31T16:04:20.226" v="392" actId="20577"/>
          <ac:spMkLst>
            <pc:docMk/>
            <pc:sldMk cId="2717668575" sldId="2085852109"/>
            <ac:spMk id="77" creationId="{B944EA04-4F6D-2466-E652-F14D6607AF69}"/>
          </ac:spMkLst>
        </pc:spChg>
      </pc:sldChg>
      <pc:sldChg chg="add del">
        <pc:chgData name="Jeymy Idrovo" userId="567584d3-5eb9-4337-9ebd-e3c56279d744" providerId="ADAL" clId="{30643C34-42C0-4E4D-97A6-361D1F4032FD}" dt="2025-07-28T15:31:58.571" v="44" actId="47"/>
        <pc:sldMkLst>
          <pc:docMk/>
          <pc:sldMk cId="2211471678" sldId="2085852110"/>
        </pc:sldMkLst>
      </pc:sldChg>
      <pc:sldChg chg="add ord">
        <pc:chgData name="Jeymy Idrovo" userId="567584d3-5eb9-4337-9ebd-e3c56279d744" providerId="ADAL" clId="{30643C34-42C0-4E4D-97A6-361D1F4032FD}" dt="2025-07-28T15:32:09.834" v="46"/>
        <pc:sldMkLst>
          <pc:docMk/>
          <pc:sldMk cId="2016973416" sldId="2085852112"/>
        </pc:sldMkLst>
      </pc:sldChg>
      <pc:sldChg chg="addSp delSp modSp new mod">
        <pc:chgData name="Jeymy Idrovo" userId="567584d3-5eb9-4337-9ebd-e3c56279d744" providerId="ADAL" clId="{30643C34-42C0-4E4D-97A6-361D1F4032FD}" dt="2025-07-28T15:28:12.658" v="34" actId="1076"/>
        <pc:sldMkLst>
          <pc:docMk/>
          <pc:sldMk cId="2252837013" sldId="2085852113"/>
        </pc:sldMkLst>
        <pc:spChg chg="mod">
          <ac:chgData name="Jeymy Idrovo" userId="567584d3-5eb9-4337-9ebd-e3c56279d744" providerId="ADAL" clId="{30643C34-42C0-4E4D-97A6-361D1F4032FD}" dt="2025-07-28T15:28:12.658" v="34" actId="1076"/>
          <ac:spMkLst>
            <pc:docMk/>
            <pc:sldMk cId="2252837013" sldId="2085852113"/>
            <ac:spMk id="3" creationId="{1818A6AC-D995-7436-643F-C3B8279D5949}"/>
          </ac:spMkLst>
        </pc:spChg>
        <pc:picChg chg="add mod modCrop">
          <ac:chgData name="Jeymy Idrovo" userId="567584d3-5eb9-4337-9ebd-e3c56279d744" providerId="ADAL" clId="{30643C34-42C0-4E4D-97A6-361D1F4032FD}" dt="2025-07-28T15:27:43.010" v="31" actId="18131"/>
          <ac:picMkLst>
            <pc:docMk/>
            <pc:sldMk cId="2252837013" sldId="2085852113"/>
            <ac:picMk id="5" creationId="{F787EDFF-6F6C-B6C4-5420-97B8D446D4B8}"/>
          </ac:picMkLst>
        </pc:picChg>
      </pc:sldChg>
      <pc:sldChg chg="new del">
        <pc:chgData name="Jeymy Idrovo" userId="567584d3-5eb9-4337-9ebd-e3c56279d744" providerId="ADAL" clId="{30643C34-42C0-4E4D-97A6-361D1F4032FD}" dt="2025-07-28T15:33:44.952" v="48" actId="47"/>
        <pc:sldMkLst>
          <pc:docMk/>
          <pc:sldMk cId="459709017" sldId="2085852114"/>
        </pc:sldMkLst>
      </pc:sldChg>
      <pc:sldChg chg="addSp delSp modSp new del mod">
        <pc:chgData name="Jeymy Idrovo" userId="567584d3-5eb9-4337-9ebd-e3c56279d744" providerId="ADAL" clId="{30643C34-42C0-4E4D-97A6-361D1F4032FD}" dt="2025-07-28T15:35:48.946" v="65" actId="47"/>
        <pc:sldMkLst>
          <pc:docMk/>
          <pc:sldMk cId="4150215337" sldId="2085852114"/>
        </pc:sldMkLst>
      </pc:sldChg>
      <pc:sldChg chg="addSp delSp modSp new mod">
        <pc:chgData name="Jeymy Idrovo" userId="567584d3-5eb9-4337-9ebd-e3c56279d744" providerId="ADAL" clId="{30643C34-42C0-4E4D-97A6-361D1F4032FD}" dt="2025-07-28T15:36:21.286" v="71" actId="1076"/>
        <pc:sldMkLst>
          <pc:docMk/>
          <pc:sldMk cId="804377613" sldId="2085852115"/>
        </pc:sldMkLst>
        <pc:spChg chg="mod">
          <ac:chgData name="Jeymy Idrovo" userId="567584d3-5eb9-4337-9ebd-e3c56279d744" providerId="ADAL" clId="{30643C34-42C0-4E4D-97A6-361D1F4032FD}" dt="2025-07-28T15:36:21.286" v="71" actId="1076"/>
          <ac:spMkLst>
            <pc:docMk/>
            <pc:sldMk cId="804377613" sldId="2085852115"/>
            <ac:spMk id="3" creationId="{F9D6967D-FB72-5779-F616-4A23316D80E4}"/>
          </ac:spMkLst>
        </pc:spChg>
        <pc:picChg chg="add mod">
          <ac:chgData name="Jeymy Idrovo" userId="567584d3-5eb9-4337-9ebd-e3c56279d744" providerId="ADAL" clId="{30643C34-42C0-4E4D-97A6-361D1F4032FD}" dt="2025-07-28T15:35:44.633" v="64"/>
          <ac:picMkLst>
            <pc:docMk/>
            <pc:sldMk cId="804377613" sldId="2085852115"/>
            <ac:picMk id="5" creationId="{9A9E0A54-FB5F-4D77-CA78-F988B95FCE2C}"/>
          </ac:picMkLst>
        </pc:picChg>
      </pc:sldChg>
      <pc:sldChg chg="addSp delSp modSp new mod">
        <pc:chgData name="Jeymy Idrovo" userId="567584d3-5eb9-4337-9ebd-e3c56279d744" providerId="ADAL" clId="{30643C34-42C0-4E4D-97A6-361D1F4032FD}" dt="2025-07-28T15:38:48.423" v="91" actId="1076"/>
        <pc:sldMkLst>
          <pc:docMk/>
          <pc:sldMk cId="1410550774" sldId="2085852116"/>
        </pc:sldMkLst>
      </pc:sldChg>
      <pc:sldChg chg="modSp mod">
        <pc:chgData name="Jeymy Idrovo" userId="567584d3-5eb9-4337-9ebd-e3c56279d744" providerId="ADAL" clId="{30643C34-42C0-4E4D-97A6-361D1F4032FD}" dt="2025-08-01T19:19:31.138" v="961"/>
        <pc:sldMkLst>
          <pc:docMk/>
          <pc:sldMk cId="1746337534" sldId="2085852117"/>
        </pc:sldMkLst>
        <pc:spChg chg="add mod">
          <ac:chgData name="Jeymy Idrovo" userId="567584d3-5eb9-4337-9ebd-e3c56279d744" providerId="ADAL" clId="{30643C34-42C0-4E4D-97A6-361D1F4032FD}" dt="2025-08-01T13:42:04.071" v="867" actId="207"/>
          <ac:spMkLst>
            <pc:docMk/>
            <pc:sldMk cId="1746337534" sldId="2085852117"/>
            <ac:spMk id="2" creationId="{F9BA565E-F6EE-C885-A8BB-D5FC2C844D22}"/>
          </ac:spMkLst>
        </pc:spChg>
        <pc:spChg chg="mod">
          <ac:chgData name="Jeymy Idrovo" userId="567584d3-5eb9-4337-9ebd-e3c56279d744" providerId="ADAL" clId="{30643C34-42C0-4E4D-97A6-361D1F4032FD}" dt="2025-08-01T14:04:38.076" v="931" actId="404"/>
          <ac:spMkLst>
            <pc:docMk/>
            <pc:sldMk cId="1746337534" sldId="2085852117"/>
            <ac:spMk id="10" creationId="{4DECF8AC-8434-AAD8-AD61-E52092224C8D}"/>
          </ac:spMkLst>
        </pc:spChg>
        <pc:spChg chg="mod">
          <ac:chgData name="Jeymy Idrovo" userId="567584d3-5eb9-4337-9ebd-e3c56279d744" providerId="ADAL" clId="{30643C34-42C0-4E4D-97A6-361D1F4032FD}" dt="2025-08-01T14:04:33.629" v="930" actId="404"/>
          <ac:spMkLst>
            <pc:docMk/>
            <pc:sldMk cId="1746337534" sldId="2085852117"/>
            <ac:spMk id="11" creationId="{D8C98DF7-A918-2ED4-0651-24701818373C}"/>
          </ac:spMkLst>
        </pc:spChg>
        <pc:spChg chg="mod">
          <ac:chgData name="Jeymy Idrovo" userId="567584d3-5eb9-4337-9ebd-e3c56279d744" providerId="ADAL" clId="{30643C34-42C0-4E4D-97A6-361D1F4032FD}" dt="2025-07-31T16:07:08.305" v="406" actId="207"/>
          <ac:spMkLst>
            <pc:docMk/>
            <pc:sldMk cId="1746337534" sldId="2085852117"/>
            <ac:spMk id="14" creationId="{7095D30F-51B4-C373-7947-821D277F8212}"/>
          </ac:spMkLst>
        </pc:spChg>
        <pc:spChg chg="mod">
          <ac:chgData name="Jeymy Idrovo" userId="567584d3-5eb9-4337-9ebd-e3c56279d744" providerId="ADAL" clId="{30643C34-42C0-4E4D-97A6-361D1F4032FD}" dt="2025-08-01T13:37:01.465" v="804" actId="207"/>
          <ac:spMkLst>
            <pc:docMk/>
            <pc:sldMk cId="1746337534" sldId="2085852117"/>
            <ac:spMk id="16" creationId="{DE928FCD-4305-8897-E3EA-DBBE2E4EF564}"/>
          </ac:spMkLst>
        </pc:spChg>
        <pc:spChg chg="mod">
          <ac:chgData name="Jeymy Idrovo" userId="567584d3-5eb9-4337-9ebd-e3c56279d744" providerId="ADAL" clId="{30643C34-42C0-4E4D-97A6-361D1F4032FD}" dt="2025-08-01T13:37:16.318" v="806" actId="207"/>
          <ac:spMkLst>
            <pc:docMk/>
            <pc:sldMk cId="1746337534" sldId="2085852117"/>
            <ac:spMk id="17" creationId="{3F6C2CB2-528F-1CC8-7E41-EDEAB5C0EB66}"/>
          </ac:spMkLst>
        </pc:spChg>
        <pc:spChg chg="mod">
          <ac:chgData name="Jeymy Idrovo" userId="567584d3-5eb9-4337-9ebd-e3c56279d744" providerId="ADAL" clId="{30643C34-42C0-4E4D-97A6-361D1F4032FD}" dt="2025-08-01T14:07:36.876" v="948" actId="1038"/>
          <ac:spMkLst>
            <pc:docMk/>
            <pc:sldMk cId="1746337534" sldId="2085852117"/>
            <ac:spMk id="18" creationId="{906E703A-8503-7E28-0366-3EE56C6D5FDA}"/>
          </ac:spMkLst>
        </pc:spChg>
        <pc:spChg chg="mod">
          <ac:chgData name="Jeymy Idrovo" userId="567584d3-5eb9-4337-9ebd-e3c56279d744" providerId="ADAL" clId="{30643C34-42C0-4E4D-97A6-361D1F4032FD}" dt="2025-08-01T14:07:08.785" v="943" actId="1038"/>
          <ac:spMkLst>
            <pc:docMk/>
            <pc:sldMk cId="1746337534" sldId="2085852117"/>
            <ac:spMk id="22" creationId="{678D74E4-60F3-1FBD-9EFA-1C2DFBA5200D}"/>
          </ac:spMkLst>
        </pc:spChg>
        <pc:spChg chg="mod">
          <ac:chgData name="Jeymy Idrovo" userId="567584d3-5eb9-4337-9ebd-e3c56279d744" providerId="ADAL" clId="{30643C34-42C0-4E4D-97A6-361D1F4032FD}" dt="2025-08-01T14:04:47.069" v="932" actId="404"/>
          <ac:spMkLst>
            <pc:docMk/>
            <pc:sldMk cId="1746337534" sldId="2085852117"/>
            <ac:spMk id="24" creationId="{CBAAC019-529C-A9A1-0C2F-70AD81FA8782}"/>
          </ac:spMkLst>
        </pc:spChg>
        <pc:spChg chg="mod">
          <ac:chgData name="Jeymy Idrovo" userId="567584d3-5eb9-4337-9ebd-e3c56279d744" providerId="ADAL" clId="{30643C34-42C0-4E4D-97A6-361D1F4032FD}" dt="2025-08-01T14:04:56.493" v="933" actId="404"/>
          <ac:spMkLst>
            <pc:docMk/>
            <pc:sldMk cId="1746337534" sldId="2085852117"/>
            <ac:spMk id="25" creationId="{59058424-F912-F449-60E4-C6B70171D90C}"/>
          </ac:spMkLst>
        </pc:spChg>
        <pc:spChg chg="mod">
          <ac:chgData name="Jeymy Idrovo" userId="567584d3-5eb9-4337-9ebd-e3c56279d744" providerId="ADAL" clId="{30643C34-42C0-4E4D-97A6-361D1F4032FD}" dt="2025-08-01T14:05:01.393" v="934" actId="404"/>
          <ac:spMkLst>
            <pc:docMk/>
            <pc:sldMk cId="1746337534" sldId="2085852117"/>
            <ac:spMk id="26" creationId="{1E7D8701-18D7-441F-2D69-EC5BF5BF5655}"/>
          </ac:spMkLst>
        </pc:spChg>
        <pc:spChg chg="mod">
          <ac:chgData name="Jeymy Idrovo" userId="567584d3-5eb9-4337-9ebd-e3c56279d744" providerId="ADAL" clId="{30643C34-42C0-4E4D-97A6-361D1F4032FD}" dt="2025-08-01T14:05:08.014" v="935" actId="404"/>
          <ac:spMkLst>
            <pc:docMk/>
            <pc:sldMk cId="1746337534" sldId="2085852117"/>
            <ac:spMk id="27" creationId="{810F1F34-362E-A634-4207-A32F68B272AF}"/>
          </ac:spMkLst>
        </pc:spChg>
        <pc:spChg chg="mod">
          <ac:chgData name="Jeymy Idrovo" userId="567584d3-5eb9-4337-9ebd-e3c56279d744" providerId="ADAL" clId="{30643C34-42C0-4E4D-97A6-361D1F4032FD}" dt="2025-08-01T14:05:18.905" v="937" actId="404"/>
          <ac:spMkLst>
            <pc:docMk/>
            <pc:sldMk cId="1746337534" sldId="2085852117"/>
            <ac:spMk id="28" creationId="{0422672C-53BF-EF02-84F1-3B3E96A59AF4}"/>
          </ac:spMkLst>
        </pc:spChg>
        <pc:spChg chg="mod">
          <ac:chgData name="Jeymy Idrovo" userId="567584d3-5eb9-4337-9ebd-e3c56279d744" providerId="ADAL" clId="{30643C34-42C0-4E4D-97A6-361D1F4032FD}" dt="2025-08-01T14:05:13.974" v="936" actId="404"/>
          <ac:spMkLst>
            <pc:docMk/>
            <pc:sldMk cId="1746337534" sldId="2085852117"/>
            <ac:spMk id="29" creationId="{FA92BB38-EB55-0FD7-FBD0-78F239F0CED9}"/>
          </ac:spMkLst>
        </pc:spChg>
        <pc:spChg chg="mod">
          <ac:chgData name="Jeymy Idrovo" userId="567584d3-5eb9-4337-9ebd-e3c56279d744" providerId="ADAL" clId="{30643C34-42C0-4E4D-97A6-361D1F4032FD}" dt="2025-08-01T14:05:22.406" v="938" actId="404"/>
          <ac:spMkLst>
            <pc:docMk/>
            <pc:sldMk cId="1746337534" sldId="2085852117"/>
            <ac:spMk id="30" creationId="{245B6D61-E5E1-1976-D1C6-27F539330B4B}"/>
          </ac:spMkLst>
        </pc:spChg>
        <pc:spChg chg="mod">
          <ac:chgData name="Jeymy Idrovo" userId="567584d3-5eb9-4337-9ebd-e3c56279d744" providerId="ADAL" clId="{30643C34-42C0-4E4D-97A6-361D1F4032FD}" dt="2025-08-01T13:39:03.797" v="829" actId="207"/>
          <ac:spMkLst>
            <pc:docMk/>
            <pc:sldMk cId="1746337534" sldId="2085852117"/>
            <ac:spMk id="31" creationId="{F99B67BD-BC1A-70D6-6FB3-468682772903}"/>
          </ac:spMkLst>
        </pc:spChg>
        <pc:spChg chg="mod">
          <ac:chgData name="Jeymy Idrovo" userId="567584d3-5eb9-4337-9ebd-e3c56279d744" providerId="ADAL" clId="{30643C34-42C0-4E4D-97A6-361D1F4032FD}" dt="2025-08-01T13:39:11.065" v="831" actId="207"/>
          <ac:spMkLst>
            <pc:docMk/>
            <pc:sldMk cId="1746337534" sldId="2085852117"/>
            <ac:spMk id="33" creationId="{FEDD15AE-41F3-0654-0AE4-6B70E5E7D640}"/>
          </ac:spMkLst>
        </pc:spChg>
        <pc:spChg chg="mod">
          <ac:chgData name="Jeymy Idrovo" userId="567584d3-5eb9-4337-9ebd-e3c56279d744" providerId="ADAL" clId="{30643C34-42C0-4E4D-97A6-361D1F4032FD}" dt="2025-08-01T14:07:52.767" v="950" actId="1038"/>
          <ac:spMkLst>
            <pc:docMk/>
            <pc:sldMk cId="1746337534" sldId="2085852117"/>
            <ac:spMk id="34" creationId="{D253A67A-1D06-345C-441C-D8EDCE0B197D}"/>
          </ac:spMkLst>
        </pc:spChg>
        <pc:spChg chg="mod">
          <ac:chgData name="Jeymy Idrovo" userId="567584d3-5eb9-4337-9ebd-e3c56279d744" providerId="ADAL" clId="{30643C34-42C0-4E4D-97A6-361D1F4032FD}" dt="2025-08-01T14:07:30.534" v="947" actId="1035"/>
          <ac:spMkLst>
            <pc:docMk/>
            <pc:sldMk cId="1746337534" sldId="2085852117"/>
            <ac:spMk id="36" creationId="{E0F7B3ED-8685-6F3B-6F5F-F7E5FCE82C9E}"/>
          </ac:spMkLst>
        </pc:spChg>
        <pc:spChg chg="mod">
          <ac:chgData name="Jeymy Idrovo" userId="567584d3-5eb9-4337-9ebd-e3c56279d744" providerId="ADAL" clId="{30643C34-42C0-4E4D-97A6-361D1F4032FD}" dt="2025-08-01T13:38:46.829" v="825" actId="207"/>
          <ac:spMkLst>
            <pc:docMk/>
            <pc:sldMk cId="1746337534" sldId="2085852117"/>
            <ac:spMk id="40" creationId="{DE030F77-BD02-AD9A-0DD9-614296148A1F}"/>
          </ac:spMkLst>
        </pc:spChg>
        <pc:spChg chg="mod">
          <ac:chgData name="Jeymy Idrovo" userId="567584d3-5eb9-4337-9ebd-e3c56279d744" providerId="ADAL" clId="{30643C34-42C0-4E4D-97A6-361D1F4032FD}" dt="2025-08-01T14:07:21.481" v="945" actId="1038"/>
          <ac:spMkLst>
            <pc:docMk/>
            <pc:sldMk cId="1746337534" sldId="2085852117"/>
            <ac:spMk id="42" creationId="{42D9639F-B1C4-A32C-60DB-8727F364B0C9}"/>
          </ac:spMkLst>
        </pc:spChg>
        <pc:spChg chg="mod">
          <ac:chgData name="Jeymy Idrovo" userId="567584d3-5eb9-4337-9ebd-e3c56279d744" providerId="ADAL" clId="{30643C34-42C0-4E4D-97A6-361D1F4032FD}" dt="2025-08-01T13:39:54.443" v="841" actId="207"/>
          <ac:spMkLst>
            <pc:docMk/>
            <pc:sldMk cId="1746337534" sldId="2085852117"/>
            <ac:spMk id="43" creationId="{226068AC-31B4-B03E-80B0-EE5CBAE76299}"/>
          </ac:spMkLst>
        </pc:spChg>
        <pc:spChg chg="mod">
          <ac:chgData name="Jeymy Idrovo" userId="567584d3-5eb9-4337-9ebd-e3c56279d744" providerId="ADAL" clId="{30643C34-42C0-4E4D-97A6-361D1F4032FD}" dt="2025-08-01T13:38:36.577" v="823" actId="207"/>
          <ac:spMkLst>
            <pc:docMk/>
            <pc:sldMk cId="1746337534" sldId="2085852117"/>
            <ac:spMk id="45" creationId="{956B74B9-A75C-75C4-9A0F-E0BFCB5A9BF0}"/>
          </ac:spMkLst>
        </pc:spChg>
        <pc:spChg chg="mod">
          <ac:chgData name="Jeymy Idrovo" userId="567584d3-5eb9-4337-9ebd-e3c56279d744" providerId="ADAL" clId="{30643C34-42C0-4E4D-97A6-361D1F4032FD}" dt="2025-08-01T13:42:26.030" v="873" actId="207"/>
          <ac:spMkLst>
            <pc:docMk/>
            <pc:sldMk cId="1746337534" sldId="2085852117"/>
            <ac:spMk id="47" creationId="{F71DA2B5-9D76-562A-0C55-8BDCE45EBC86}"/>
          </ac:spMkLst>
        </pc:spChg>
        <pc:spChg chg="mod">
          <ac:chgData name="Jeymy Idrovo" userId="567584d3-5eb9-4337-9ebd-e3c56279d744" providerId="ADAL" clId="{30643C34-42C0-4E4D-97A6-361D1F4032FD}" dt="2025-08-01T19:18:13.919" v="956" actId="20577"/>
          <ac:spMkLst>
            <pc:docMk/>
            <pc:sldMk cId="1746337534" sldId="2085852117"/>
            <ac:spMk id="49" creationId="{EAAA4E4C-EE3C-ADCE-A98C-1B6855AD204C}"/>
          </ac:spMkLst>
        </pc:spChg>
        <pc:spChg chg="mod">
          <ac:chgData name="Jeymy Idrovo" userId="567584d3-5eb9-4337-9ebd-e3c56279d744" providerId="ADAL" clId="{30643C34-42C0-4E4D-97A6-361D1F4032FD}" dt="2025-08-01T13:42:29.343" v="874" actId="207"/>
          <ac:spMkLst>
            <pc:docMk/>
            <pc:sldMk cId="1746337534" sldId="2085852117"/>
            <ac:spMk id="51" creationId="{B065F604-ACA7-F4C6-46CE-C42DB8985818}"/>
          </ac:spMkLst>
        </pc:spChg>
        <pc:spChg chg="mod">
          <ac:chgData name="Jeymy Idrovo" userId="567584d3-5eb9-4337-9ebd-e3c56279d744" providerId="ADAL" clId="{30643C34-42C0-4E4D-97A6-361D1F4032FD}" dt="2025-08-01T13:39:26.677" v="835" actId="207"/>
          <ac:spMkLst>
            <pc:docMk/>
            <pc:sldMk cId="1746337534" sldId="2085852117"/>
            <ac:spMk id="52" creationId="{9FDBEF13-8879-CD04-E5D5-5A1D1021B63F}"/>
          </ac:spMkLst>
        </pc:spChg>
        <pc:spChg chg="mod">
          <ac:chgData name="Jeymy Idrovo" userId="567584d3-5eb9-4337-9ebd-e3c56279d744" providerId="ADAL" clId="{30643C34-42C0-4E4D-97A6-361D1F4032FD}" dt="2025-08-01T13:43:12.901" v="880" actId="207"/>
          <ac:spMkLst>
            <pc:docMk/>
            <pc:sldMk cId="1746337534" sldId="2085852117"/>
            <ac:spMk id="53" creationId="{D572D7E9-0B81-A758-3862-51B1E2086416}"/>
          </ac:spMkLst>
        </pc:spChg>
        <pc:spChg chg="mod">
          <ac:chgData name="Jeymy Idrovo" userId="567584d3-5eb9-4337-9ebd-e3c56279d744" providerId="ADAL" clId="{30643C34-42C0-4E4D-97A6-361D1F4032FD}" dt="2025-08-01T13:40:19.360" v="843" actId="207"/>
          <ac:spMkLst>
            <pc:docMk/>
            <pc:sldMk cId="1746337534" sldId="2085852117"/>
            <ac:spMk id="54" creationId="{8EE88FA3-78ED-92FC-85DA-05C9A17DCB77}"/>
          </ac:spMkLst>
        </pc:spChg>
        <pc:spChg chg="mod">
          <ac:chgData name="Jeymy Idrovo" userId="567584d3-5eb9-4337-9ebd-e3c56279d744" providerId="ADAL" clId="{30643C34-42C0-4E4D-97A6-361D1F4032FD}" dt="2025-08-01T13:40:28.898" v="845" actId="207"/>
          <ac:spMkLst>
            <pc:docMk/>
            <pc:sldMk cId="1746337534" sldId="2085852117"/>
            <ac:spMk id="55" creationId="{BA0CA658-86B7-DD7C-8852-7125A427AACC}"/>
          </ac:spMkLst>
        </pc:spChg>
        <pc:spChg chg="mod">
          <ac:chgData name="Jeymy Idrovo" userId="567584d3-5eb9-4337-9ebd-e3c56279d744" providerId="ADAL" clId="{30643C34-42C0-4E4D-97A6-361D1F4032FD}" dt="2025-08-01T13:41:05.593" v="852" actId="207"/>
          <ac:spMkLst>
            <pc:docMk/>
            <pc:sldMk cId="1746337534" sldId="2085852117"/>
            <ac:spMk id="56" creationId="{A8C6C3E7-61AA-251A-1928-25C8A1E397E4}"/>
          </ac:spMkLst>
        </pc:spChg>
        <pc:spChg chg="mod">
          <ac:chgData name="Jeymy Idrovo" userId="567584d3-5eb9-4337-9ebd-e3c56279d744" providerId="ADAL" clId="{30643C34-42C0-4E4D-97A6-361D1F4032FD}" dt="2025-08-01T13:41:02.067" v="851" actId="207"/>
          <ac:spMkLst>
            <pc:docMk/>
            <pc:sldMk cId="1746337534" sldId="2085852117"/>
            <ac:spMk id="57" creationId="{CBA89A21-2EAF-0FCB-7B1C-72886F5DA056}"/>
          </ac:spMkLst>
        </pc:spChg>
        <pc:spChg chg="mod">
          <ac:chgData name="Jeymy Idrovo" userId="567584d3-5eb9-4337-9ebd-e3c56279d744" providerId="ADAL" clId="{30643C34-42C0-4E4D-97A6-361D1F4032FD}" dt="2025-08-01T13:42:34.837" v="875" actId="207"/>
          <ac:spMkLst>
            <pc:docMk/>
            <pc:sldMk cId="1746337534" sldId="2085852117"/>
            <ac:spMk id="59" creationId="{778D6124-6AF7-46B6-7E7F-DE442695712C}"/>
          </ac:spMkLst>
        </pc:spChg>
        <pc:spChg chg="mod">
          <ac:chgData name="Jeymy Idrovo" userId="567584d3-5eb9-4337-9ebd-e3c56279d744" providerId="ADAL" clId="{30643C34-42C0-4E4D-97A6-361D1F4032FD}" dt="2025-08-01T13:42:17.900" v="871" actId="207"/>
          <ac:spMkLst>
            <pc:docMk/>
            <pc:sldMk cId="1746337534" sldId="2085852117"/>
            <ac:spMk id="60" creationId="{7BE0864C-8393-CE26-5596-E8B7275496D2}"/>
          </ac:spMkLst>
        </pc:spChg>
        <pc:spChg chg="mod">
          <ac:chgData name="Jeymy Idrovo" userId="567584d3-5eb9-4337-9ebd-e3c56279d744" providerId="ADAL" clId="{30643C34-42C0-4E4D-97A6-361D1F4032FD}" dt="2025-08-01T13:42:13.788" v="870" actId="207"/>
          <ac:spMkLst>
            <pc:docMk/>
            <pc:sldMk cId="1746337534" sldId="2085852117"/>
            <ac:spMk id="61" creationId="{83C913A5-3FBD-546E-4D4E-8F18F71BAE3A}"/>
          </ac:spMkLst>
        </pc:spChg>
        <pc:spChg chg="mod">
          <ac:chgData name="Jeymy Idrovo" userId="567584d3-5eb9-4337-9ebd-e3c56279d744" providerId="ADAL" clId="{30643C34-42C0-4E4D-97A6-361D1F4032FD}" dt="2025-08-01T13:41:30.589" v="858" actId="207"/>
          <ac:spMkLst>
            <pc:docMk/>
            <pc:sldMk cId="1746337534" sldId="2085852117"/>
            <ac:spMk id="62" creationId="{94B18B65-B38B-D95D-DD02-BB3C71A8C416}"/>
          </ac:spMkLst>
        </pc:spChg>
        <pc:spChg chg="mod">
          <ac:chgData name="Jeymy Idrovo" userId="567584d3-5eb9-4337-9ebd-e3c56279d744" providerId="ADAL" clId="{30643C34-42C0-4E4D-97A6-361D1F4032FD}" dt="2025-08-01T13:42:59.683" v="878" actId="1035"/>
          <ac:spMkLst>
            <pc:docMk/>
            <pc:sldMk cId="1746337534" sldId="2085852117"/>
            <ac:spMk id="63" creationId="{9A91ECD3-AF45-7512-F2DD-1DEDBC15E6BC}"/>
          </ac:spMkLst>
        </pc:spChg>
        <pc:spChg chg="mod">
          <ac:chgData name="Jeymy Idrovo" userId="567584d3-5eb9-4337-9ebd-e3c56279d744" providerId="ADAL" clId="{30643C34-42C0-4E4D-97A6-361D1F4032FD}" dt="2025-08-01T13:42:21.837" v="872" actId="207"/>
          <ac:spMkLst>
            <pc:docMk/>
            <pc:sldMk cId="1746337534" sldId="2085852117"/>
            <ac:spMk id="64" creationId="{C2E038E5-00BF-464C-83B1-91D8D8CB6F4C}"/>
          </ac:spMkLst>
        </pc:spChg>
        <pc:spChg chg="mod">
          <ac:chgData name="Jeymy Idrovo" userId="567584d3-5eb9-4337-9ebd-e3c56279d744" providerId="ADAL" clId="{30643C34-42C0-4E4D-97A6-361D1F4032FD}" dt="2025-08-01T13:40:52.902" v="850" actId="207"/>
          <ac:spMkLst>
            <pc:docMk/>
            <pc:sldMk cId="1746337534" sldId="2085852117"/>
            <ac:spMk id="65" creationId="{FA040D92-858A-AE73-0661-A4A9BBCDC385}"/>
          </ac:spMkLst>
        </pc:spChg>
        <pc:spChg chg="mod">
          <ac:chgData name="Jeymy Idrovo" userId="567584d3-5eb9-4337-9ebd-e3c56279d744" providerId="ADAL" clId="{30643C34-42C0-4E4D-97A6-361D1F4032FD}" dt="2025-08-01T13:41:23.221" v="856" actId="207"/>
          <ac:spMkLst>
            <pc:docMk/>
            <pc:sldMk cId="1746337534" sldId="2085852117"/>
            <ac:spMk id="66" creationId="{180D3D2B-1309-9F5F-7F83-1362A0AEC4DC}"/>
          </ac:spMkLst>
        </pc:spChg>
        <pc:spChg chg="mod">
          <ac:chgData name="Jeymy Idrovo" userId="567584d3-5eb9-4337-9ebd-e3c56279d744" providerId="ADAL" clId="{30643C34-42C0-4E4D-97A6-361D1F4032FD}" dt="2025-08-01T13:41:27.076" v="857" actId="207"/>
          <ac:spMkLst>
            <pc:docMk/>
            <pc:sldMk cId="1746337534" sldId="2085852117"/>
            <ac:spMk id="67" creationId="{99ED642B-B93F-ECE7-1C12-EFF018E9FE45}"/>
          </ac:spMkLst>
        </pc:spChg>
        <pc:spChg chg="mod">
          <ac:chgData name="Jeymy Idrovo" userId="567584d3-5eb9-4337-9ebd-e3c56279d744" providerId="ADAL" clId="{30643C34-42C0-4E4D-97A6-361D1F4032FD}" dt="2025-08-01T13:42:10.403" v="869" actId="207"/>
          <ac:spMkLst>
            <pc:docMk/>
            <pc:sldMk cId="1746337534" sldId="2085852117"/>
            <ac:spMk id="68" creationId="{5B669FEF-FD1D-61C4-6FC2-7DD5AD6121C3}"/>
          </ac:spMkLst>
        </pc:spChg>
        <pc:spChg chg="mod">
          <ac:chgData name="Jeymy Idrovo" userId="567584d3-5eb9-4337-9ebd-e3c56279d744" providerId="ADAL" clId="{30643C34-42C0-4E4D-97A6-361D1F4032FD}" dt="2025-08-01T13:42:07.093" v="868" actId="207"/>
          <ac:spMkLst>
            <pc:docMk/>
            <pc:sldMk cId="1746337534" sldId="2085852117"/>
            <ac:spMk id="69" creationId="{9E795104-7404-B475-BD07-8BC7B151196D}"/>
          </ac:spMkLst>
        </pc:spChg>
        <pc:spChg chg="mod">
          <ac:chgData name="Jeymy Idrovo" userId="567584d3-5eb9-4337-9ebd-e3c56279d744" providerId="ADAL" clId="{30643C34-42C0-4E4D-97A6-361D1F4032FD}" dt="2025-07-31T16:11:46.635" v="460" actId="20577"/>
          <ac:spMkLst>
            <pc:docMk/>
            <pc:sldMk cId="1746337534" sldId="2085852117"/>
            <ac:spMk id="77" creationId="{5F2F080B-75E8-4A5C-8D4F-39F3B6C27B86}"/>
          </ac:spMkLst>
        </pc:spChg>
        <pc:spChg chg="mod">
          <ac:chgData name="Jeymy Idrovo" userId="567584d3-5eb9-4337-9ebd-e3c56279d744" providerId="ADAL" clId="{30643C34-42C0-4E4D-97A6-361D1F4032FD}" dt="2025-07-31T16:11:22.705" v="448" actId="20577"/>
          <ac:spMkLst>
            <pc:docMk/>
            <pc:sldMk cId="1746337534" sldId="2085852117"/>
            <ac:spMk id="78" creationId="{030C143A-B730-5398-AEEF-08A0B31F7226}"/>
          </ac:spMkLst>
        </pc:spChg>
        <pc:spChg chg="mod">
          <ac:chgData name="Jeymy Idrovo" userId="567584d3-5eb9-4337-9ebd-e3c56279d744" providerId="ADAL" clId="{30643C34-42C0-4E4D-97A6-361D1F4032FD}" dt="2025-07-31T16:12:10.618" v="472" actId="20577"/>
          <ac:spMkLst>
            <pc:docMk/>
            <pc:sldMk cId="1746337534" sldId="2085852117"/>
            <ac:spMk id="80" creationId="{07232579-F1A0-50FE-9834-31852E275F51}"/>
          </ac:spMkLst>
        </pc:spChg>
        <pc:graphicFrameChg chg="modGraphic">
          <ac:chgData name="Jeymy Idrovo" userId="567584d3-5eb9-4337-9ebd-e3c56279d744" providerId="ADAL" clId="{30643C34-42C0-4E4D-97A6-361D1F4032FD}" dt="2025-08-01T19:19:31.138" v="961"/>
          <ac:graphicFrameMkLst>
            <pc:docMk/>
            <pc:sldMk cId="1746337534" sldId="2085852117"/>
            <ac:graphicFrameMk id="7" creationId="{F55D4343-111E-9F2D-934A-80DCC9F32EA7}"/>
          </ac:graphicFrameMkLst>
        </pc:graphicFrameChg>
        <pc:picChg chg="add del">
          <ac:chgData name="Jeymy Idrovo" userId="567584d3-5eb9-4337-9ebd-e3c56279d744" providerId="ADAL" clId="{30643C34-42C0-4E4D-97A6-361D1F4032FD}" dt="2025-07-31T16:05:59.974" v="398" actId="478"/>
          <ac:picMkLst>
            <pc:docMk/>
            <pc:sldMk cId="1746337534" sldId="2085852117"/>
            <ac:picMk id="3" creationId="{9F39876E-8054-9D3A-B69E-D84D9FD2B828}"/>
          </ac:picMkLst>
        </pc:picChg>
        <pc:picChg chg="add del mod modCrop">
          <ac:chgData name="Jeymy Idrovo" userId="567584d3-5eb9-4337-9ebd-e3c56279d744" providerId="ADAL" clId="{30643C34-42C0-4E4D-97A6-361D1F4032FD}" dt="2025-08-01T13:44:01.508" v="889" actId="478"/>
          <ac:picMkLst>
            <pc:docMk/>
            <pc:sldMk cId="1746337534" sldId="2085852117"/>
            <ac:picMk id="4" creationId="{C058F24B-A3F6-96AE-AF47-F38DAF41E80F}"/>
          </ac:picMkLst>
        </pc:picChg>
        <pc:picChg chg="add del mod">
          <ac:chgData name="Jeymy Idrovo" userId="567584d3-5eb9-4337-9ebd-e3c56279d744" providerId="ADAL" clId="{30643C34-42C0-4E4D-97A6-361D1F4032FD}" dt="2025-08-01T13:43:16.877" v="881" actId="478"/>
          <ac:picMkLst>
            <pc:docMk/>
            <pc:sldMk cId="1746337534" sldId="2085852117"/>
            <ac:picMk id="5" creationId="{8301309E-08C8-84DF-1B28-E62553D8C850}"/>
          </ac:picMkLst>
        </pc:picChg>
        <pc:picChg chg="add del mod modCrop">
          <ac:chgData name="Jeymy Idrovo" userId="567584d3-5eb9-4337-9ebd-e3c56279d744" providerId="ADAL" clId="{30643C34-42C0-4E4D-97A6-361D1F4032FD}" dt="2025-08-01T13:44:50.119" v="900" actId="21"/>
          <ac:picMkLst>
            <pc:docMk/>
            <pc:sldMk cId="1746337534" sldId="2085852117"/>
            <ac:picMk id="70" creationId="{9FA1B2BC-490C-12A1-3436-25137FE731EB}"/>
          </ac:picMkLst>
        </pc:picChg>
        <pc:picChg chg="add mod modCrop">
          <ac:chgData name="Jeymy Idrovo" userId="567584d3-5eb9-4337-9ebd-e3c56279d744" providerId="ADAL" clId="{30643C34-42C0-4E4D-97A6-361D1F4032FD}" dt="2025-08-01T13:45:24.207" v="919" actId="1038"/>
          <ac:picMkLst>
            <pc:docMk/>
            <pc:sldMk cId="1746337534" sldId="2085852117"/>
            <ac:picMk id="72" creationId="{5D8CC98E-3032-A510-5EDF-EF39C457341F}"/>
          </ac:picMkLst>
        </pc:picChg>
        <pc:picChg chg="del mod">
          <ac:chgData name="Jeymy Idrovo" userId="567584d3-5eb9-4337-9ebd-e3c56279d744" providerId="ADAL" clId="{30643C34-42C0-4E4D-97A6-361D1F4032FD}" dt="2025-07-31T15:57:28.177" v="331" actId="478"/>
          <ac:picMkLst>
            <pc:docMk/>
            <pc:sldMk cId="1746337534" sldId="2085852117"/>
            <ac:picMk id="72" creationId="{A756488D-732C-5A39-B64A-86CAFBA85E93}"/>
          </ac:picMkLst>
        </pc:picChg>
        <pc:picChg chg="del mod">
          <ac:chgData name="Jeymy Idrovo" userId="567584d3-5eb9-4337-9ebd-e3c56279d744" providerId="ADAL" clId="{30643C34-42C0-4E4D-97A6-361D1F4032FD}" dt="2025-08-01T13:33:05.787" v="724" actId="478"/>
          <ac:picMkLst>
            <pc:docMk/>
            <pc:sldMk cId="1746337534" sldId="2085852117"/>
            <ac:picMk id="73" creationId="{68A9C48E-C363-4C27-9A73-28F1F5341759}"/>
          </ac:picMkLst>
        </pc:picChg>
      </pc:sldChg>
      <pc:sldChg chg="addSp delSp modSp add del mod">
        <pc:chgData name="Jeymy Idrovo" userId="567584d3-5eb9-4337-9ebd-e3c56279d744" providerId="ADAL" clId="{30643C34-42C0-4E4D-97A6-361D1F4032FD}" dt="2025-07-31T15:05:41.658" v="262" actId="47"/>
        <pc:sldMkLst>
          <pc:docMk/>
          <pc:sldMk cId="2012440879" sldId="2085852117"/>
        </pc:sldMkLst>
        <pc:spChg chg="add del mod">
          <ac:chgData name="Jeymy Idrovo" userId="567584d3-5eb9-4337-9ebd-e3c56279d744" providerId="ADAL" clId="{30643C34-42C0-4E4D-97A6-361D1F4032FD}" dt="2025-07-31T15:05:16.307" v="260" actId="478"/>
          <ac:spMkLst>
            <pc:docMk/>
            <pc:sldMk cId="2012440879" sldId="2085852117"/>
            <ac:spMk id="6" creationId="{758F54BF-2D54-E850-1574-73E5D3DF5580}"/>
          </ac:spMkLst>
        </pc:spChg>
      </pc:sldChg>
      <pc:sldChg chg="modSp add mod ord">
        <pc:chgData name="Jeymy Idrovo" userId="567584d3-5eb9-4337-9ebd-e3c56279d744" providerId="ADAL" clId="{30643C34-42C0-4E4D-97A6-361D1F4032FD}" dt="2025-07-31T16:19:00.017" v="485" actId="33524"/>
        <pc:sldMkLst>
          <pc:docMk/>
          <pc:sldMk cId="2415208180" sldId="2085852118"/>
        </pc:sldMkLst>
        <pc:spChg chg="mod">
          <ac:chgData name="Jeymy Idrovo" userId="567584d3-5eb9-4337-9ebd-e3c56279d744" providerId="ADAL" clId="{30643C34-42C0-4E4D-97A6-361D1F4032FD}" dt="2025-07-31T16:19:00.017" v="485" actId="33524"/>
          <ac:spMkLst>
            <pc:docMk/>
            <pc:sldMk cId="2415208180" sldId="2085852118"/>
            <ac:spMk id="2" creationId="{A1F1F4E4-7CDC-DD52-E5E3-5360E7FB5A60}"/>
          </ac:spMkLst>
        </pc:spChg>
      </pc:sldChg>
    </pc:docChg>
  </pc:docChgLst>
  <pc:docChgLst>
    <pc:chgData name="Jordan Staib" userId="feb6d0a6-41dc-4194-95d0-89717a0feca9" providerId="ADAL" clId="{4EFC3BD6-BA8A-473A-816F-31700BDAF74B}"/>
    <pc:docChg chg="modSld">
      <pc:chgData name="Jordan Staib" userId="feb6d0a6-41dc-4194-95d0-89717a0feca9" providerId="ADAL" clId="{4EFC3BD6-BA8A-473A-816F-31700BDAF74B}" dt="2025-08-01T14:04:15.506" v="13"/>
      <pc:docMkLst>
        <pc:docMk/>
      </pc:docMkLst>
      <pc:sldChg chg="addSp modSp">
        <pc:chgData name="Jordan Staib" userId="feb6d0a6-41dc-4194-95d0-89717a0feca9" providerId="ADAL" clId="{4EFC3BD6-BA8A-473A-816F-31700BDAF74B}" dt="2025-08-01T14:03:50.738" v="9"/>
        <pc:sldMkLst>
          <pc:docMk/>
          <pc:sldMk cId="3284018765" sldId="2085852009"/>
        </pc:sldMkLst>
        <pc:picChg chg="add mod">
          <ac:chgData name="Jordan Staib" userId="feb6d0a6-41dc-4194-95d0-89717a0feca9" providerId="ADAL" clId="{4EFC3BD6-BA8A-473A-816F-31700BDAF74B}" dt="2025-08-01T14:03:50.738" v="9"/>
          <ac:picMkLst>
            <pc:docMk/>
            <pc:sldMk cId="3284018765" sldId="2085852009"/>
            <ac:picMk id="5" creationId="{CECC84CD-645C-7F01-6D2E-DFD0852E4BA7}"/>
          </ac:picMkLst>
        </pc:picChg>
      </pc:sldChg>
      <pc:sldChg chg="addSp modSp mod">
        <pc:chgData name="Jordan Staib" userId="feb6d0a6-41dc-4194-95d0-89717a0feca9" providerId="ADAL" clId="{4EFC3BD6-BA8A-473A-816F-31700BDAF74B}" dt="2025-08-01T14:03:33.341" v="8"/>
        <pc:sldMkLst>
          <pc:docMk/>
          <pc:sldMk cId="629152630" sldId="2085852034"/>
        </pc:sldMkLst>
        <pc:spChg chg="mod">
          <ac:chgData name="Jordan Staib" userId="feb6d0a6-41dc-4194-95d0-89717a0feca9" providerId="ADAL" clId="{4EFC3BD6-BA8A-473A-816F-31700BDAF74B}" dt="2025-08-01T14:01:10.904" v="7" actId="20577"/>
          <ac:spMkLst>
            <pc:docMk/>
            <pc:sldMk cId="629152630" sldId="2085852034"/>
            <ac:spMk id="2" creationId="{13177F63-52E7-41E6-6AD8-A71587CDB762}"/>
          </ac:spMkLst>
        </pc:spChg>
        <pc:picChg chg="add mod">
          <ac:chgData name="Jordan Staib" userId="feb6d0a6-41dc-4194-95d0-89717a0feca9" providerId="ADAL" clId="{4EFC3BD6-BA8A-473A-816F-31700BDAF74B}" dt="2025-08-01T14:03:33.341" v="8"/>
          <ac:picMkLst>
            <pc:docMk/>
            <pc:sldMk cId="629152630" sldId="2085852034"/>
            <ac:picMk id="5" creationId="{6B0ACF3D-EE68-46F1-ADFE-D87C6E649ED0}"/>
          </ac:picMkLst>
        </pc:picChg>
      </pc:sldChg>
      <pc:sldChg chg="addSp modSp">
        <pc:chgData name="Jordan Staib" userId="feb6d0a6-41dc-4194-95d0-89717a0feca9" providerId="ADAL" clId="{4EFC3BD6-BA8A-473A-816F-31700BDAF74B}" dt="2025-08-01T14:04:15.506" v="13"/>
        <pc:sldMkLst>
          <pc:docMk/>
          <pc:sldMk cId="788745047" sldId="2085852036"/>
        </pc:sldMkLst>
        <pc:picChg chg="add mod">
          <ac:chgData name="Jordan Staib" userId="feb6d0a6-41dc-4194-95d0-89717a0feca9" providerId="ADAL" clId="{4EFC3BD6-BA8A-473A-816F-31700BDAF74B}" dt="2025-08-01T14:04:15.506" v="13"/>
          <ac:picMkLst>
            <pc:docMk/>
            <pc:sldMk cId="788745047" sldId="2085852036"/>
            <ac:picMk id="3" creationId="{DD84B113-0DC1-72F6-80CC-C6DAC2BB91C8}"/>
          </ac:picMkLst>
        </pc:picChg>
      </pc:sldChg>
      <pc:sldChg chg="addSp modSp">
        <pc:chgData name="Jordan Staib" userId="feb6d0a6-41dc-4194-95d0-89717a0feca9" providerId="ADAL" clId="{4EFC3BD6-BA8A-473A-816F-31700BDAF74B}" dt="2025-08-01T14:03:55.755" v="10"/>
        <pc:sldMkLst>
          <pc:docMk/>
          <pc:sldMk cId="3651920128" sldId="2085852065"/>
        </pc:sldMkLst>
        <pc:picChg chg="add mod">
          <ac:chgData name="Jordan Staib" userId="feb6d0a6-41dc-4194-95d0-89717a0feca9" providerId="ADAL" clId="{4EFC3BD6-BA8A-473A-816F-31700BDAF74B}" dt="2025-08-01T14:03:55.755" v="10"/>
          <ac:picMkLst>
            <pc:docMk/>
            <pc:sldMk cId="3651920128" sldId="2085852065"/>
            <ac:picMk id="2" creationId="{5586925B-2D90-B9BF-7C80-242C12FE447A}"/>
          </ac:picMkLst>
        </pc:picChg>
      </pc:sldChg>
      <pc:sldChg chg="addSp modSp">
        <pc:chgData name="Jordan Staib" userId="feb6d0a6-41dc-4194-95d0-89717a0feca9" providerId="ADAL" clId="{4EFC3BD6-BA8A-473A-816F-31700BDAF74B}" dt="2025-08-01T14:04:07.100" v="12"/>
        <pc:sldMkLst>
          <pc:docMk/>
          <pc:sldMk cId="3426910614" sldId="2085852104"/>
        </pc:sldMkLst>
        <pc:picChg chg="add mod">
          <ac:chgData name="Jordan Staib" userId="feb6d0a6-41dc-4194-95d0-89717a0feca9" providerId="ADAL" clId="{4EFC3BD6-BA8A-473A-816F-31700BDAF74B}" dt="2025-08-01T14:04:07.100" v="12"/>
          <ac:picMkLst>
            <pc:docMk/>
            <pc:sldMk cId="3426910614" sldId="2085852104"/>
            <ac:picMk id="5" creationId="{A27B32B7-9AD1-582E-FA45-19FB5BB3BC46}"/>
          </ac:picMkLst>
        </pc:picChg>
      </pc:sldChg>
      <pc:sldChg chg="addSp modSp">
        <pc:chgData name="Jordan Staib" userId="feb6d0a6-41dc-4194-95d0-89717a0feca9" providerId="ADAL" clId="{4EFC3BD6-BA8A-473A-816F-31700BDAF74B}" dt="2025-08-01T14:04:00.584" v="11"/>
        <pc:sldMkLst>
          <pc:docMk/>
          <pc:sldMk cId="3728495639" sldId="2085852106"/>
        </pc:sldMkLst>
        <pc:picChg chg="add mod">
          <ac:chgData name="Jordan Staib" userId="feb6d0a6-41dc-4194-95d0-89717a0feca9" providerId="ADAL" clId="{4EFC3BD6-BA8A-473A-816F-31700BDAF74B}" dt="2025-08-01T14:04:00.584" v="11"/>
          <ac:picMkLst>
            <pc:docMk/>
            <pc:sldMk cId="3728495639" sldId="2085852106"/>
            <ac:picMk id="3" creationId="{2D307B10-8F54-5606-AEC0-5669BF8D28B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262476805783888E-2"/>
          <c:y val="9.0284729589067025E-2"/>
          <c:w val="0.96330650976320265"/>
          <c:h val="0.82791953662338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Buyers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Northeast</c:v>
                </c:pt>
                <c:pt idx="1">
                  <c:v>Midwest</c:v>
                </c:pt>
                <c:pt idx="2">
                  <c:v>South</c:v>
                </c:pt>
                <c:pt idx="3">
                  <c:v>West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88663</c:v>
                </c:pt>
                <c:pt idx="1">
                  <c:v>111831</c:v>
                </c:pt>
                <c:pt idx="2">
                  <c:v>177653</c:v>
                </c:pt>
                <c:pt idx="3">
                  <c:v>121228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2-4084-8433-4537788BB8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Sellers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Northeast</c:v>
                </c:pt>
                <c:pt idx="1">
                  <c:v>Midwest</c:v>
                </c:pt>
                <c:pt idx="2">
                  <c:v>South</c:v>
                </c:pt>
                <c:pt idx="3">
                  <c:v>West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71754</c:v>
                </c:pt>
                <c:pt idx="1">
                  <c:v>107050</c:v>
                </c:pt>
                <c:pt idx="2">
                  <c:v>293501</c:v>
                </c:pt>
                <c:pt idx="3">
                  <c:v>189563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2-4084-8433-4537788BB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3194879"/>
        <c:axId val="53197279"/>
      </c:barChart>
      <c:catAx>
        <c:axId val="5319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97279"/>
        <c:crosses val="autoZero"/>
        <c:auto val="1"/>
        <c:lblAlgn val="ctr"/>
        <c:lblOffset val="100"/>
        <c:noMultiLvlLbl val="0"/>
      </c:catAx>
      <c:valAx>
        <c:axId val="5319727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3194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545854845067411E-2"/>
          <c:y val="0.13915243516761544"/>
          <c:w val="0.19177295145799084"/>
          <c:h val="5.995248696379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808225159176428E-2"/>
          <c:y val="5.7500011318899868E-2"/>
          <c:w val="0.95613659747823543"/>
          <c:h val="0.86892497419782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Y-O-Y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Midwest</c:v>
                </c:pt>
                <c:pt idx="1">
                  <c:v>Northeast</c:v>
                </c:pt>
                <c:pt idx="2">
                  <c:v>South</c:v>
                </c:pt>
                <c:pt idx="3">
                  <c:v>West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0.18099999999999999</c:v>
                </c:pt>
                <c:pt idx="1">
                  <c:v>0.155</c:v>
                </c:pt>
                <c:pt idx="2">
                  <c:v>0.254</c:v>
                </c:pt>
                <c:pt idx="3">
                  <c:v>0.32500000000000001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4B-4C4F-B96C-0C2921BCF7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Pre-Pandemic (2017-2019)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E1-4D33-B9B3-555B3AB9898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17-456D-B6E9-DE17FF8012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Midwest</c:v>
                </c:pt>
                <c:pt idx="1">
                  <c:v>Northeast</c:v>
                </c:pt>
                <c:pt idx="2">
                  <c:v>South</c:v>
                </c:pt>
                <c:pt idx="3">
                  <c:v>West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-0.4</c:v>
                </c:pt>
                <c:pt idx="1">
                  <c:v>-0.51100000000000001</c:v>
                </c:pt>
                <c:pt idx="2">
                  <c:v>4.2999999999999997E-2</c:v>
                </c:pt>
                <c:pt idx="3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4B-4C4F-B96C-0C2921BCF7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934878240"/>
        <c:axId val="934873920"/>
      </c:barChart>
      <c:catAx>
        <c:axId val="93487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873920"/>
        <c:crosses val="autoZero"/>
        <c:auto val="1"/>
        <c:lblAlgn val="ctr"/>
        <c:lblOffset val="100"/>
        <c:noMultiLvlLbl val="0"/>
      </c:catAx>
      <c:valAx>
        <c:axId val="934873920"/>
        <c:scaling>
          <c:orientation val="minMax"/>
          <c:max val="0.60000000000000009"/>
          <c:min val="-0.70000000000000007"/>
        </c:scaling>
        <c:delete val="1"/>
        <c:axPos val="l"/>
        <c:numFmt formatCode="0%" sourceLinked="0"/>
        <c:majorTickMark val="out"/>
        <c:minorTickMark val="none"/>
        <c:tickLblPos val="nextTo"/>
        <c:crossAx val="93487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467722400877798"/>
          <c:y val="2.4232943467563002E-2"/>
          <c:w val="0.34921996909490599"/>
          <c:h val="5.8283021765827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02449693788274E-2"/>
          <c:y val="8.8684957841378378E-2"/>
          <c:w val="0.93344181007844929"/>
          <c:h val="0.6144597577833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One Year 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C5-44ED-862E-290DC2DC5814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AA30-44CD-809D-4683E5709EE7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A30-44CD-809D-4683E5709EE7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1228-4FAB-95B1-77CC952F4D06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228-4FAB-95B1-77CC952F4D06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E4-4B2C-ABC1-8AA749871C81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8E4-4B2C-ABC1-8AA749871C81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E4-4B2C-ABC1-8AA749871C81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E4-4B2C-ABC1-8AA749871C81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E4-4B2C-ABC1-8AA749871C81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8E4-4B2C-ABC1-8AA749871C81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E4-4B2C-ABC1-8AA749871C81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8E4-4B2C-ABC1-8AA749871C81}"/>
              </c:ext>
            </c:extLst>
          </c:dPt>
          <c:dPt>
            <c:idx val="3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E4-4B2C-ABC1-8AA749871C81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8E4-4B2C-ABC1-8AA749871C8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E4-4B2C-ABC1-8AA749871C81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8E4-4B2C-ABC1-8AA749871C81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E4-4B2C-ABC1-8AA749871C81}"/>
              </c:ext>
            </c:extLst>
          </c:dPt>
          <c:dPt>
            <c:idx val="4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8E4-4B2C-ABC1-8AA749871C81}"/>
              </c:ext>
            </c:extLst>
          </c:dPt>
          <c:dPt>
            <c:idx val="4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E4-4B2C-ABC1-8AA749871C81}"/>
              </c:ext>
            </c:extLst>
          </c:dPt>
          <c:dPt>
            <c:idx val="4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8E4-4B2C-ABC1-8AA749871C81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8E4-4B2C-ABC1-8AA749871C81}"/>
              </c:ext>
            </c:extLst>
          </c:dPt>
          <c:dPt>
            <c:idx val="4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B8E4-4B2C-ABC1-8AA749871C81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8E4-4B2C-ABC1-8AA749871C81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AEB8-4FE2-BC74-AB9F29417D93}"/>
              </c:ext>
            </c:extLst>
          </c:dPt>
          <c:cat>
            <c:strRef>
              <c:f>Sheet1!$A$2:$A$51</c:f>
              <c:strCache>
                <c:ptCount val="50"/>
                <c:pt idx="0">
                  <c:v>Cleveland, OH</c:v>
                </c:pt>
                <c:pt idx="1">
                  <c:v>Louisville, KY</c:v>
                </c:pt>
                <c:pt idx="2">
                  <c:v>Hartford, CT</c:v>
                </c:pt>
                <c:pt idx="3">
                  <c:v>New York, NY</c:v>
                </c:pt>
                <c:pt idx="4">
                  <c:v>Philadelphia, PA</c:v>
                </c:pt>
                <c:pt idx="5">
                  <c:v>Providence, RI</c:v>
                </c:pt>
                <c:pt idx="6">
                  <c:v>Chicago, IL</c:v>
                </c:pt>
                <c:pt idx="7">
                  <c:v>Buffalo, NY</c:v>
                </c:pt>
                <c:pt idx="8">
                  <c:v>Milwaukee, WI</c:v>
                </c:pt>
                <c:pt idx="9">
                  <c:v>Detroit, MI</c:v>
                </c:pt>
                <c:pt idx="10">
                  <c:v>Cincinnati, OH</c:v>
                </c:pt>
                <c:pt idx="11">
                  <c:v>St. Louis, MO</c:v>
                </c:pt>
                <c:pt idx="12">
                  <c:v>Kansas City, MO</c:v>
                </c:pt>
                <c:pt idx="13">
                  <c:v>Baltimore, MD</c:v>
                </c:pt>
                <c:pt idx="14">
                  <c:v>Virginia Beach, VA</c:v>
                </c:pt>
                <c:pt idx="15">
                  <c:v>Indianapolis, IN</c:v>
                </c:pt>
                <c:pt idx="16">
                  <c:v>Minneapolis, MN</c:v>
                </c:pt>
                <c:pt idx="17">
                  <c:v>Columbus, OH</c:v>
                </c:pt>
                <c:pt idx="18">
                  <c:v>Boston, MA</c:v>
                </c:pt>
                <c:pt idx="19">
                  <c:v>Salt Lake City, UT</c:v>
                </c:pt>
                <c:pt idx="20">
                  <c:v>Richmond, VA</c:v>
                </c:pt>
                <c:pt idx="21">
                  <c:v>Washington, DC</c:v>
                </c:pt>
                <c:pt idx="22">
                  <c:v>Oklahoma City, OK</c:v>
                </c:pt>
                <c:pt idx="23">
                  <c:v>Las Vegas, NV</c:v>
                </c:pt>
                <c:pt idx="24">
                  <c:v>Pittsburgh, PA</c:v>
                </c:pt>
                <c:pt idx="25">
                  <c:v>Birmingham, AL</c:v>
                </c:pt>
                <c:pt idx="26">
                  <c:v>Nashville, TN</c:v>
                </c:pt>
                <c:pt idx="27">
                  <c:v>Los Angeles, CA</c:v>
                </c:pt>
                <c:pt idx="28">
                  <c:v>Seattle, WA</c:v>
                </c:pt>
                <c:pt idx="29">
                  <c:v>Portland, OR</c:v>
                </c:pt>
                <c:pt idx="30">
                  <c:v>San Jose, CA</c:v>
                </c:pt>
                <c:pt idx="31">
                  <c:v>Memphis, TN</c:v>
                </c:pt>
                <c:pt idx="32">
                  <c:v>Charlotte, NC</c:v>
                </c:pt>
                <c:pt idx="33">
                  <c:v>New Orleans, LA</c:v>
                </c:pt>
                <c:pt idx="34">
                  <c:v>Riverside, CA</c:v>
                </c:pt>
                <c:pt idx="35">
                  <c:v>Houston, TX</c:v>
                </c:pt>
                <c:pt idx="36">
                  <c:v>Sacramento, CA</c:v>
                </c:pt>
                <c:pt idx="37">
                  <c:v>Raleigh, NC</c:v>
                </c:pt>
                <c:pt idx="38">
                  <c:v>San Diego, CA</c:v>
                </c:pt>
                <c:pt idx="39">
                  <c:v>Denver, CO</c:v>
                </c:pt>
                <c:pt idx="40">
                  <c:v>Atlanta, GA</c:v>
                </c:pt>
                <c:pt idx="41">
                  <c:v>Jacksonville, FL</c:v>
                </c:pt>
                <c:pt idx="42">
                  <c:v>San Antonio, TX</c:v>
                </c:pt>
                <c:pt idx="43">
                  <c:v>San Francisco, CA</c:v>
                </c:pt>
                <c:pt idx="44">
                  <c:v>Phoenix, AZ</c:v>
                </c:pt>
                <c:pt idx="45">
                  <c:v>Orlando, FL</c:v>
                </c:pt>
                <c:pt idx="46">
                  <c:v>Dallas, TX</c:v>
                </c:pt>
                <c:pt idx="47">
                  <c:v>Miami, FL</c:v>
                </c:pt>
                <c:pt idx="48">
                  <c:v>Tampa, FL</c:v>
                </c:pt>
                <c:pt idx="49">
                  <c:v>Austin, TX</c:v>
                </c:pt>
              </c:strCache>
            </c:strRef>
          </c:cat>
          <c:val>
            <c:numRef>
              <c:f>Sheet1!$B$2:$B$51</c:f>
              <c:numCache>
                <c:formatCode>0.0%</c:formatCode>
                <c:ptCount val="50"/>
                <c:pt idx="0">
                  <c:v>4.2999999999999997E-2</c:v>
                </c:pt>
                <c:pt idx="1">
                  <c:v>4.2000000000000003E-2</c:v>
                </c:pt>
                <c:pt idx="2">
                  <c:v>4.1000000000000002E-2</c:v>
                </c:pt>
                <c:pt idx="3">
                  <c:v>4.1000000000000002E-2</c:v>
                </c:pt>
                <c:pt idx="4">
                  <c:v>3.2500000000000001E-2</c:v>
                </c:pt>
                <c:pt idx="5">
                  <c:v>3.2000000000000001E-2</c:v>
                </c:pt>
                <c:pt idx="6">
                  <c:v>3.2000000000000001E-2</c:v>
                </c:pt>
                <c:pt idx="7">
                  <c:v>3.1E-2</c:v>
                </c:pt>
                <c:pt idx="8">
                  <c:v>3.1E-2</c:v>
                </c:pt>
                <c:pt idx="9">
                  <c:v>0.03</c:v>
                </c:pt>
                <c:pt idx="10">
                  <c:v>2.7E-2</c:v>
                </c:pt>
                <c:pt idx="11">
                  <c:v>2.1000000000000001E-2</c:v>
                </c:pt>
                <c:pt idx="12">
                  <c:v>0.02</c:v>
                </c:pt>
                <c:pt idx="13">
                  <c:v>0.02</c:v>
                </c:pt>
                <c:pt idx="14">
                  <c:v>1.7999999999999999E-2</c:v>
                </c:pt>
                <c:pt idx="15">
                  <c:v>1.6299999999999999E-2</c:v>
                </c:pt>
                <c:pt idx="16">
                  <c:v>1.4999999999999999E-2</c:v>
                </c:pt>
                <c:pt idx="17">
                  <c:v>1.4E-2</c:v>
                </c:pt>
                <c:pt idx="18">
                  <c:v>1.4E-2</c:v>
                </c:pt>
                <c:pt idx="19">
                  <c:v>1.1599999999999999E-2</c:v>
                </c:pt>
                <c:pt idx="20">
                  <c:v>1.2E-2</c:v>
                </c:pt>
                <c:pt idx="21">
                  <c:v>1.2E-2</c:v>
                </c:pt>
                <c:pt idx="22">
                  <c:v>0.01</c:v>
                </c:pt>
                <c:pt idx="23">
                  <c:v>8.9999999999999993E-3</c:v>
                </c:pt>
                <c:pt idx="24">
                  <c:v>5.0000000000000001E-3</c:v>
                </c:pt>
                <c:pt idx="25">
                  <c:v>-1E-3</c:v>
                </c:pt>
                <c:pt idx="26">
                  <c:v>-1E-3</c:v>
                </c:pt>
                <c:pt idx="27">
                  <c:v>-4.0000000000000001E-3</c:v>
                </c:pt>
                <c:pt idx="28">
                  <c:v>-4.0000000000000001E-3</c:v>
                </c:pt>
                <c:pt idx="29">
                  <c:v>-7.0000000000000001E-3</c:v>
                </c:pt>
                <c:pt idx="30">
                  <c:v>-8.9999999999999993E-3</c:v>
                </c:pt>
                <c:pt idx="31">
                  <c:v>-0.01</c:v>
                </c:pt>
                <c:pt idx="32">
                  <c:v>-0.01</c:v>
                </c:pt>
                <c:pt idx="33">
                  <c:v>-1.2E-2</c:v>
                </c:pt>
                <c:pt idx="34">
                  <c:v>-1.4999999999999999E-2</c:v>
                </c:pt>
                <c:pt idx="35">
                  <c:v>-1.7999999999999999E-2</c:v>
                </c:pt>
                <c:pt idx="36">
                  <c:v>-1.7999999999999999E-2</c:v>
                </c:pt>
                <c:pt idx="37">
                  <c:v>-2.1000000000000001E-2</c:v>
                </c:pt>
                <c:pt idx="38">
                  <c:v>-2.4E-2</c:v>
                </c:pt>
                <c:pt idx="39">
                  <c:v>-2.7E-2</c:v>
                </c:pt>
                <c:pt idx="40">
                  <c:v>-2.9000000000000001E-2</c:v>
                </c:pt>
                <c:pt idx="41">
                  <c:v>-3.2000000000000001E-2</c:v>
                </c:pt>
                <c:pt idx="42">
                  <c:v>-3.3000000000000002E-2</c:v>
                </c:pt>
                <c:pt idx="43">
                  <c:v>-3.4000000000000002E-2</c:v>
                </c:pt>
                <c:pt idx="44">
                  <c:v>-3.5000000000000003E-2</c:v>
                </c:pt>
                <c:pt idx="45">
                  <c:v>-3.6999999999999998E-2</c:v>
                </c:pt>
                <c:pt idx="46">
                  <c:v>-3.6999999999999998E-2</c:v>
                </c:pt>
                <c:pt idx="47">
                  <c:v>-3.7999999999999999E-2</c:v>
                </c:pt>
                <c:pt idx="48">
                  <c:v>-5.7000000000000002E-2</c:v>
                </c:pt>
                <c:pt idx="49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E4-4B2C-ABC1-8AA749871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708214383"/>
        <c:axId val="708212463"/>
      </c:barChart>
      <c:catAx>
        <c:axId val="70821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212463"/>
        <c:crosses val="autoZero"/>
        <c:auto val="1"/>
        <c:lblAlgn val="ctr"/>
        <c:lblOffset val="100"/>
        <c:noMultiLvlLbl val="0"/>
      </c:catAx>
      <c:valAx>
        <c:axId val="708212463"/>
        <c:scaling>
          <c:orientation val="minMax"/>
          <c:max val="5.000000000000001E-2"/>
          <c:min val="-6.0000000000000012E-2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214383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4888023864197E-2"/>
          <c:y val="9.1171369126830687E-2"/>
          <c:w val="0.93152597796170522"/>
          <c:h val="0.77001020888943073"/>
        </c:manualLayout>
      </c:layout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Sheet1!$A$2:$A$188</c:f>
              <c:numCache>
                <c:formatCode>[$-409]mmm\-yy;@</c:formatCode>
                <c:ptCount val="187"/>
                <c:pt idx="0">
                  <c:v>44567</c:v>
                </c:pt>
                <c:pt idx="1">
                  <c:v>44574</c:v>
                </c:pt>
                <c:pt idx="2">
                  <c:v>44581</c:v>
                </c:pt>
                <c:pt idx="3">
                  <c:v>44588</c:v>
                </c:pt>
                <c:pt idx="4">
                  <c:v>44595</c:v>
                </c:pt>
                <c:pt idx="5">
                  <c:v>44602</c:v>
                </c:pt>
                <c:pt idx="6">
                  <c:v>44609</c:v>
                </c:pt>
                <c:pt idx="7">
                  <c:v>44616</c:v>
                </c:pt>
                <c:pt idx="8">
                  <c:v>44623</c:v>
                </c:pt>
                <c:pt idx="9">
                  <c:v>44630</c:v>
                </c:pt>
                <c:pt idx="10">
                  <c:v>44637</c:v>
                </c:pt>
                <c:pt idx="11">
                  <c:v>44644</c:v>
                </c:pt>
                <c:pt idx="12">
                  <c:v>44651</c:v>
                </c:pt>
                <c:pt idx="13">
                  <c:v>44658</c:v>
                </c:pt>
                <c:pt idx="14">
                  <c:v>44665</c:v>
                </c:pt>
                <c:pt idx="15">
                  <c:v>44672</c:v>
                </c:pt>
                <c:pt idx="16">
                  <c:v>44679</c:v>
                </c:pt>
                <c:pt idx="17">
                  <c:v>44686</c:v>
                </c:pt>
                <c:pt idx="18">
                  <c:v>44693</c:v>
                </c:pt>
                <c:pt idx="19">
                  <c:v>44700</c:v>
                </c:pt>
                <c:pt idx="20">
                  <c:v>44707</c:v>
                </c:pt>
                <c:pt idx="21">
                  <c:v>44714</c:v>
                </c:pt>
                <c:pt idx="22">
                  <c:v>44721</c:v>
                </c:pt>
                <c:pt idx="23">
                  <c:v>44728</c:v>
                </c:pt>
                <c:pt idx="24">
                  <c:v>44735</c:v>
                </c:pt>
                <c:pt idx="25">
                  <c:v>44742</c:v>
                </c:pt>
                <c:pt idx="26">
                  <c:v>44749</c:v>
                </c:pt>
                <c:pt idx="27">
                  <c:v>44756</c:v>
                </c:pt>
                <c:pt idx="28">
                  <c:v>44763</c:v>
                </c:pt>
                <c:pt idx="29">
                  <c:v>44770</c:v>
                </c:pt>
                <c:pt idx="30">
                  <c:v>44777</c:v>
                </c:pt>
                <c:pt idx="31">
                  <c:v>44784</c:v>
                </c:pt>
                <c:pt idx="32">
                  <c:v>44791</c:v>
                </c:pt>
                <c:pt idx="33">
                  <c:v>44798</c:v>
                </c:pt>
                <c:pt idx="34">
                  <c:v>44805</c:v>
                </c:pt>
                <c:pt idx="35">
                  <c:v>44812</c:v>
                </c:pt>
                <c:pt idx="36">
                  <c:v>44819</c:v>
                </c:pt>
                <c:pt idx="37">
                  <c:v>44826</c:v>
                </c:pt>
                <c:pt idx="38">
                  <c:v>44833</c:v>
                </c:pt>
                <c:pt idx="39">
                  <c:v>44840</c:v>
                </c:pt>
                <c:pt idx="40">
                  <c:v>44847</c:v>
                </c:pt>
                <c:pt idx="41">
                  <c:v>44854</c:v>
                </c:pt>
                <c:pt idx="42">
                  <c:v>44861</c:v>
                </c:pt>
                <c:pt idx="43">
                  <c:v>44868</c:v>
                </c:pt>
                <c:pt idx="44">
                  <c:v>44875</c:v>
                </c:pt>
                <c:pt idx="45">
                  <c:v>44882</c:v>
                </c:pt>
                <c:pt idx="46">
                  <c:v>44888</c:v>
                </c:pt>
                <c:pt idx="47">
                  <c:v>44896</c:v>
                </c:pt>
                <c:pt idx="48">
                  <c:v>44903</c:v>
                </c:pt>
                <c:pt idx="49">
                  <c:v>44910</c:v>
                </c:pt>
                <c:pt idx="50">
                  <c:v>44917</c:v>
                </c:pt>
                <c:pt idx="51">
                  <c:v>44924</c:v>
                </c:pt>
                <c:pt idx="52">
                  <c:v>44931</c:v>
                </c:pt>
                <c:pt idx="53">
                  <c:v>44938</c:v>
                </c:pt>
                <c:pt idx="54">
                  <c:v>44945</c:v>
                </c:pt>
                <c:pt idx="55">
                  <c:v>44952</c:v>
                </c:pt>
                <c:pt idx="56">
                  <c:v>44959</c:v>
                </c:pt>
                <c:pt idx="57">
                  <c:v>44966</c:v>
                </c:pt>
                <c:pt idx="58">
                  <c:v>44973</c:v>
                </c:pt>
                <c:pt idx="59">
                  <c:v>44980</c:v>
                </c:pt>
                <c:pt idx="60">
                  <c:v>44987</c:v>
                </c:pt>
                <c:pt idx="61">
                  <c:v>44994</c:v>
                </c:pt>
                <c:pt idx="62">
                  <c:v>45001</c:v>
                </c:pt>
                <c:pt idx="63">
                  <c:v>45008</c:v>
                </c:pt>
                <c:pt idx="64">
                  <c:v>45015</c:v>
                </c:pt>
                <c:pt idx="65">
                  <c:v>45022</c:v>
                </c:pt>
                <c:pt idx="66">
                  <c:v>45029</c:v>
                </c:pt>
                <c:pt idx="67">
                  <c:v>45036</c:v>
                </c:pt>
                <c:pt idx="68">
                  <c:v>45043</c:v>
                </c:pt>
                <c:pt idx="69">
                  <c:v>45050</c:v>
                </c:pt>
                <c:pt idx="70">
                  <c:v>45057</c:v>
                </c:pt>
                <c:pt idx="71">
                  <c:v>45064</c:v>
                </c:pt>
                <c:pt idx="72">
                  <c:v>45071</c:v>
                </c:pt>
                <c:pt idx="73">
                  <c:v>45078</c:v>
                </c:pt>
                <c:pt idx="74">
                  <c:v>45085</c:v>
                </c:pt>
                <c:pt idx="75">
                  <c:v>45092</c:v>
                </c:pt>
                <c:pt idx="76">
                  <c:v>45099</c:v>
                </c:pt>
                <c:pt idx="77">
                  <c:v>45106</c:v>
                </c:pt>
                <c:pt idx="78">
                  <c:v>45113</c:v>
                </c:pt>
                <c:pt idx="79">
                  <c:v>45120</c:v>
                </c:pt>
                <c:pt idx="80">
                  <c:v>45127</c:v>
                </c:pt>
                <c:pt idx="81">
                  <c:v>45134</c:v>
                </c:pt>
                <c:pt idx="82">
                  <c:v>45141</c:v>
                </c:pt>
                <c:pt idx="83">
                  <c:v>45148</c:v>
                </c:pt>
                <c:pt idx="84">
                  <c:v>45155</c:v>
                </c:pt>
                <c:pt idx="85">
                  <c:v>45162</c:v>
                </c:pt>
                <c:pt idx="86">
                  <c:v>45169</c:v>
                </c:pt>
                <c:pt idx="87">
                  <c:v>45176</c:v>
                </c:pt>
                <c:pt idx="88">
                  <c:v>45183</c:v>
                </c:pt>
                <c:pt idx="89">
                  <c:v>45190</c:v>
                </c:pt>
                <c:pt idx="90">
                  <c:v>45197</c:v>
                </c:pt>
                <c:pt idx="91">
                  <c:v>45204</c:v>
                </c:pt>
                <c:pt idx="92">
                  <c:v>45211</c:v>
                </c:pt>
                <c:pt idx="93">
                  <c:v>45218</c:v>
                </c:pt>
                <c:pt idx="94">
                  <c:v>45225</c:v>
                </c:pt>
                <c:pt idx="95">
                  <c:v>45232</c:v>
                </c:pt>
                <c:pt idx="96">
                  <c:v>45239</c:v>
                </c:pt>
                <c:pt idx="97">
                  <c:v>45246</c:v>
                </c:pt>
                <c:pt idx="98">
                  <c:v>45252</c:v>
                </c:pt>
                <c:pt idx="99">
                  <c:v>45260</c:v>
                </c:pt>
                <c:pt idx="100">
                  <c:v>45267</c:v>
                </c:pt>
                <c:pt idx="101">
                  <c:v>45274</c:v>
                </c:pt>
                <c:pt idx="102">
                  <c:v>45281</c:v>
                </c:pt>
                <c:pt idx="103">
                  <c:v>45288</c:v>
                </c:pt>
                <c:pt idx="104">
                  <c:v>45295</c:v>
                </c:pt>
                <c:pt idx="105">
                  <c:v>45302</c:v>
                </c:pt>
                <c:pt idx="106">
                  <c:v>45309</c:v>
                </c:pt>
                <c:pt idx="107">
                  <c:v>45316</c:v>
                </c:pt>
                <c:pt idx="108">
                  <c:v>45323</c:v>
                </c:pt>
                <c:pt idx="109">
                  <c:v>45330</c:v>
                </c:pt>
                <c:pt idx="110">
                  <c:v>45337</c:v>
                </c:pt>
                <c:pt idx="111">
                  <c:v>45344</c:v>
                </c:pt>
                <c:pt idx="112">
                  <c:v>45351</c:v>
                </c:pt>
                <c:pt idx="113">
                  <c:v>45358</c:v>
                </c:pt>
                <c:pt idx="114">
                  <c:v>45365</c:v>
                </c:pt>
                <c:pt idx="115">
                  <c:v>45372</c:v>
                </c:pt>
                <c:pt idx="116">
                  <c:v>45379</c:v>
                </c:pt>
                <c:pt idx="117">
                  <c:v>45386</c:v>
                </c:pt>
                <c:pt idx="118">
                  <c:v>45393</c:v>
                </c:pt>
                <c:pt idx="119">
                  <c:v>45400</c:v>
                </c:pt>
                <c:pt idx="120">
                  <c:v>45407</c:v>
                </c:pt>
                <c:pt idx="121">
                  <c:v>45414</c:v>
                </c:pt>
                <c:pt idx="122">
                  <c:v>45421</c:v>
                </c:pt>
                <c:pt idx="123">
                  <c:v>45428</c:v>
                </c:pt>
                <c:pt idx="124">
                  <c:v>45435</c:v>
                </c:pt>
                <c:pt idx="125">
                  <c:v>45442</c:v>
                </c:pt>
                <c:pt idx="126">
                  <c:v>45449</c:v>
                </c:pt>
                <c:pt idx="127">
                  <c:v>45456</c:v>
                </c:pt>
                <c:pt idx="128">
                  <c:v>45463</c:v>
                </c:pt>
                <c:pt idx="129">
                  <c:v>45470</c:v>
                </c:pt>
                <c:pt idx="130">
                  <c:v>45476</c:v>
                </c:pt>
                <c:pt idx="131">
                  <c:v>45484</c:v>
                </c:pt>
                <c:pt idx="132">
                  <c:v>45491</c:v>
                </c:pt>
                <c:pt idx="133">
                  <c:v>45498</c:v>
                </c:pt>
                <c:pt idx="134">
                  <c:v>45505</c:v>
                </c:pt>
                <c:pt idx="135">
                  <c:v>45512</c:v>
                </c:pt>
                <c:pt idx="136">
                  <c:v>45519</c:v>
                </c:pt>
                <c:pt idx="137">
                  <c:v>45526</c:v>
                </c:pt>
                <c:pt idx="138">
                  <c:v>45533</c:v>
                </c:pt>
                <c:pt idx="139">
                  <c:v>45540</c:v>
                </c:pt>
                <c:pt idx="140">
                  <c:v>45547</c:v>
                </c:pt>
                <c:pt idx="141">
                  <c:v>45554</c:v>
                </c:pt>
                <c:pt idx="142">
                  <c:v>45561</c:v>
                </c:pt>
                <c:pt idx="143">
                  <c:v>45568</c:v>
                </c:pt>
                <c:pt idx="144">
                  <c:v>45575</c:v>
                </c:pt>
                <c:pt idx="145">
                  <c:v>45582</c:v>
                </c:pt>
                <c:pt idx="146">
                  <c:v>45589</c:v>
                </c:pt>
                <c:pt idx="147">
                  <c:v>45596</c:v>
                </c:pt>
                <c:pt idx="148">
                  <c:v>45603</c:v>
                </c:pt>
                <c:pt idx="149">
                  <c:v>45610</c:v>
                </c:pt>
                <c:pt idx="150">
                  <c:v>45617</c:v>
                </c:pt>
                <c:pt idx="151">
                  <c:v>45623</c:v>
                </c:pt>
                <c:pt idx="152">
                  <c:v>45631</c:v>
                </c:pt>
                <c:pt idx="153">
                  <c:v>45638</c:v>
                </c:pt>
                <c:pt idx="154">
                  <c:v>45645</c:v>
                </c:pt>
                <c:pt idx="155">
                  <c:v>45652</c:v>
                </c:pt>
                <c:pt idx="156">
                  <c:v>45659</c:v>
                </c:pt>
                <c:pt idx="157">
                  <c:v>45666</c:v>
                </c:pt>
                <c:pt idx="158">
                  <c:v>45673</c:v>
                </c:pt>
                <c:pt idx="159">
                  <c:v>45680</c:v>
                </c:pt>
                <c:pt idx="160">
                  <c:v>45687</c:v>
                </c:pt>
                <c:pt idx="161">
                  <c:v>45694</c:v>
                </c:pt>
                <c:pt idx="162">
                  <c:v>45701</c:v>
                </c:pt>
                <c:pt idx="163">
                  <c:v>45708</c:v>
                </c:pt>
                <c:pt idx="164">
                  <c:v>45715</c:v>
                </c:pt>
                <c:pt idx="165">
                  <c:v>45722</c:v>
                </c:pt>
                <c:pt idx="166">
                  <c:v>45729</c:v>
                </c:pt>
                <c:pt idx="167">
                  <c:v>45736</c:v>
                </c:pt>
                <c:pt idx="168">
                  <c:v>45743</c:v>
                </c:pt>
                <c:pt idx="169">
                  <c:v>45750</c:v>
                </c:pt>
                <c:pt idx="170">
                  <c:v>45757</c:v>
                </c:pt>
                <c:pt idx="171">
                  <c:v>45764</c:v>
                </c:pt>
                <c:pt idx="172">
                  <c:v>45771</c:v>
                </c:pt>
                <c:pt idx="173">
                  <c:v>45778</c:v>
                </c:pt>
                <c:pt idx="174">
                  <c:v>45785</c:v>
                </c:pt>
                <c:pt idx="175">
                  <c:v>45792</c:v>
                </c:pt>
                <c:pt idx="176">
                  <c:v>45799</c:v>
                </c:pt>
                <c:pt idx="177">
                  <c:v>45806</c:v>
                </c:pt>
                <c:pt idx="178">
                  <c:v>45813</c:v>
                </c:pt>
                <c:pt idx="179">
                  <c:v>45820</c:v>
                </c:pt>
                <c:pt idx="180">
                  <c:v>45826</c:v>
                </c:pt>
                <c:pt idx="181">
                  <c:v>45834</c:v>
                </c:pt>
                <c:pt idx="182">
                  <c:v>45841</c:v>
                </c:pt>
                <c:pt idx="183">
                  <c:v>45848</c:v>
                </c:pt>
                <c:pt idx="184">
                  <c:v>45855</c:v>
                </c:pt>
                <c:pt idx="185">
                  <c:v>45862</c:v>
                </c:pt>
                <c:pt idx="186">
                  <c:v>45869</c:v>
                </c:pt>
              </c:numCache>
            </c:numRef>
          </c:cat>
          <c:val>
            <c:numRef>
              <c:f>Sheet1!$D$2:$D$183</c:f>
              <c:numCache>
                <c:formatCode>General</c:formatCode>
                <c:ptCount val="182"/>
                <c:pt idx="0">
                  <c:v>3.2199999999999999E-2</c:v>
                </c:pt>
                <c:pt idx="1">
                  <c:v>3.4500000000000003E-2</c:v>
                </c:pt>
                <c:pt idx="2">
                  <c:v>3.56E-2</c:v>
                </c:pt>
                <c:pt idx="3">
                  <c:v>3.5499999999999997E-2</c:v>
                </c:pt>
                <c:pt idx="4">
                  <c:v>3.5499999999999997E-2</c:v>
                </c:pt>
                <c:pt idx="5">
                  <c:v>3.6900000000000002E-2</c:v>
                </c:pt>
                <c:pt idx="6">
                  <c:v>3.9199999999999999E-2</c:v>
                </c:pt>
                <c:pt idx="7">
                  <c:v>3.8900000000000004E-2</c:v>
                </c:pt>
                <c:pt idx="8">
                  <c:v>3.7600000000000001E-2</c:v>
                </c:pt>
                <c:pt idx="9">
                  <c:v>3.85E-2</c:v>
                </c:pt>
                <c:pt idx="10">
                  <c:v>4.1600000000000005E-2</c:v>
                </c:pt>
                <c:pt idx="11">
                  <c:v>4.4200000000000003E-2</c:v>
                </c:pt>
                <c:pt idx="12">
                  <c:v>4.6699999999999998E-2</c:v>
                </c:pt>
                <c:pt idx="13">
                  <c:v>4.7199999999999999E-2</c:v>
                </c:pt>
                <c:pt idx="14">
                  <c:v>0.05</c:v>
                </c:pt>
                <c:pt idx="15">
                  <c:v>5.1100000000000007E-2</c:v>
                </c:pt>
                <c:pt idx="16">
                  <c:v>5.0999999999999997E-2</c:v>
                </c:pt>
                <c:pt idx="17">
                  <c:v>5.2699999999999997E-2</c:v>
                </c:pt>
                <c:pt idx="18">
                  <c:v>5.2999999999999999E-2</c:v>
                </c:pt>
                <c:pt idx="19">
                  <c:v>5.2499999999999998E-2</c:v>
                </c:pt>
                <c:pt idx="20">
                  <c:v>5.0999999999999997E-2</c:v>
                </c:pt>
                <c:pt idx="21">
                  <c:v>5.0900000000000001E-2</c:v>
                </c:pt>
                <c:pt idx="22">
                  <c:v>5.2300000000000006E-2</c:v>
                </c:pt>
                <c:pt idx="23">
                  <c:v>5.7800000000000004E-2</c:v>
                </c:pt>
                <c:pt idx="24">
                  <c:v>5.8099999999999999E-2</c:v>
                </c:pt>
                <c:pt idx="25">
                  <c:v>5.7000000000000002E-2</c:v>
                </c:pt>
                <c:pt idx="26">
                  <c:v>5.2999999999999999E-2</c:v>
                </c:pt>
                <c:pt idx="27">
                  <c:v>5.5099999999999996E-2</c:v>
                </c:pt>
                <c:pt idx="28">
                  <c:v>5.5400000000000005E-2</c:v>
                </c:pt>
                <c:pt idx="29">
                  <c:v>5.2999999999999999E-2</c:v>
                </c:pt>
                <c:pt idx="30">
                  <c:v>4.99E-2</c:v>
                </c:pt>
                <c:pt idx="31">
                  <c:v>5.2199999999999996E-2</c:v>
                </c:pt>
                <c:pt idx="32">
                  <c:v>5.1299999999999998E-2</c:v>
                </c:pt>
                <c:pt idx="33">
                  <c:v>5.5500000000000001E-2</c:v>
                </c:pt>
                <c:pt idx="34">
                  <c:v>5.6600000000000004E-2</c:v>
                </c:pt>
                <c:pt idx="35">
                  <c:v>5.8900000000000001E-2</c:v>
                </c:pt>
                <c:pt idx="36">
                  <c:v>6.0199999999999997E-2</c:v>
                </c:pt>
                <c:pt idx="37">
                  <c:v>6.2899999999999998E-2</c:v>
                </c:pt>
                <c:pt idx="38">
                  <c:v>6.7000000000000004E-2</c:v>
                </c:pt>
                <c:pt idx="39">
                  <c:v>6.6600000000000006E-2</c:v>
                </c:pt>
                <c:pt idx="40">
                  <c:v>6.9199999999999998E-2</c:v>
                </c:pt>
                <c:pt idx="41">
                  <c:v>6.9400000000000003E-2</c:v>
                </c:pt>
                <c:pt idx="42">
                  <c:v>7.0800000000000002E-2</c:v>
                </c:pt>
                <c:pt idx="43">
                  <c:v>6.9500000000000006E-2</c:v>
                </c:pt>
                <c:pt idx="44">
                  <c:v>7.0800000000000002E-2</c:v>
                </c:pt>
                <c:pt idx="45">
                  <c:v>6.6100000000000006E-2</c:v>
                </c:pt>
                <c:pt idx="46">
                  <c:v>6.5799999999999997E-2</c:v>
                </c:pt>
                <c:pt idx="47">
                  <c:v>6.4899999999999999E-2</c:v>
                </c:pt>
                <c:pt idx="48">
                  <c:v>6.3299999999999995E-2</c:v>
                </c:pt>
                <c:pt idx="49">
                  <c:v>6.3100000000000003E-2</c:v>
                </c:pt>
                <c:pt idx="50">
                  <c:v>6.2699999999999992E-2</c:v>
                </c:pt>
                <c:pt idx="51">
                  <c:v>6.4200000000000007E-2</c:v>
                </c:pt>
                <c:pt idx="52">
                  <c:v>6.480000000000001E-2</c:v>
                </c:pt>
                <c:pt idx="53">
                  <c:v>6.3299999999999995E-2</c:v>
                </c:pt>
                <c:pt idx="54">
                  <c:v>6.1500000000000006E-2</c:v>
                </c:pt>
                <c:pt idx="55">
                  <c:v>6.13E-2</c:v>
                </c:pt>
                <c:pt idx="56">
                  <c:v>6.0900000000000003E-2</c:v>
                </c:pt>
                <c:pt idx="57">
                  <c:v>6.1200000000000004E-2</c:v>
                </c:pt>
                <c:pt idx="58">
                  <c:v>6.3200000000000006E-2</c:v>
                </c:pt>
                <c:pt idx="59">
                  <c:v>6.5000000000000002E-2</c:v>
                </c:pt>
                <c:pt idx="60">
                  <c:v>6.6500000000000004E-2</c:v>
                </c:pt>
                <c:pt idx="61">
                  <c:v>6.7300000000000013E-2</c:v>
                </c:pt>
                <c:pt idx="62">
                  <c:v>6.6000000000000003E-2</c:v>
                </c:pt>
                <c:pt idx="63">
                  <c:v>6.4200000000000007E-2</c:v>
                </c:pt>
                <c:pt idx="64">
                  <c:v>6.3200000000000006E-2</c:v>
                </c:pt>
                <c:pt idx="65">
                  <c:v>6.2800000000000009E-2</c:v>
                </c:pt>
                <c:pt idx="66">
                  <c:v>6.2699999999999992E-2</c:v>
                </c:pt>
                <c:pt idx="67">
                  <c:v>6.3899999999999998E-2</c:v>
                </c:pt>
                <c:pt idx="68">
                  <c:v>6.4299999999999996E-2</c:v>
                </c:pt>
                <c:pt idx="69">
                  <c:v>6.3899999999999998E-2</c:v>
                </c:pt>
                <c:pt idx="70">
                  <c:v>6.3500000000000001E-2</c:v>
                </c:pt>
                <c:pt idx="71">
                  <c:v>6.3899999999999998E-2</c:v>
                </c:pt>
                <c:pt idx="72">
                  <c:v>6.5700000000000008E-2</c:v>
                </c:pt>
                <c:pt idx="73">
                  <c:v>6.7900000000000002E-2</c:v>
                </c:pt>
                <c:pt idx="74">
                  <c:v>6.7100000000000007E-2</c:v>
                </c:pt>
                <c:pt idx="75">
                  <c:v>6.6900000000000001E-2</c:v>
                </c:pt>
                <c:pt idx="76">
                  <c:v>6.6699999999999995E-2</c:v>
                </c:pt>
                <c:pt idx="77">
                  <c:v>6.7100000000000007E-2</c:v>
                </c:pt>
                <c:pt idx="78">
                  <c:v>6.8099999999999994E-2</c:v>
                </c:pt>
                <c:pt idx="79">
                  <c:v>6.9599999999999995E-2</c:v>
                </c:pt>
                <c:pt idx="80">
                  <c:v>6.7799999999999999E-2</c:v>
                </c:pt>
                <c:pt idx="81">
                  <c:v>6.8099999999999994E-2</c:v>
                </c:pt>
                <c:pt idx="82">
                  <c:v>6.9000000000000006E-2</c:v>
                </c:pt>
                <c:pt idx="83">
                  <c:v>6.9599999999999995E-2</c:v>
                </c:pt>
                <c:pt idx="84">
                  <c:v>7.0900000000000005E-2</c:v>
                </c:pt>
                <c:pt idx="85">
                  <c:v>7.2300000000000003E-2</c:v>
                </c:pt>
                <c:pt idx="86">
                  <c:v>7.1800000000000003E-2</c:v>
                </c:pt>
                <c:pt idx="87">
                  <c:v>7.1199999999999999E-2</c:v>
                </c:pt>
                <c:pt idx="88">
                  <c:v>7.1800000000000003E-2</c:v>
                </c:pt>
                <c:pt idx="89">
                  <c:v>7.1900000000000006E-2</c:v>
                </c:pt>
                <c:pt idx="90">
                  <c:v>7.3099999999999998E-2</c:v>
                </c:pt>
                <c:pt idx="91">
                  <c:v>7.4900000000000008E-2</c:v>
                </c:pt>
                <c:pt idx="92">
                  <c:v>7.5700000000000003E-2</c:v>
                </c:pt>
                <c:pt idx="93">
                  <c:v>7.6300000000000007E-2</c:v>
                </c:pt>
                <c:pt idx="94">
                  <c:v>7.7899999999999997E-2</c:v>
                </c:pt>
                <c:pt idx="95">
                  <c:v>7.7600000000000002E-2</c:v>
                </c:pt>
                <c:pt idx="96">
                  <c:v>7.4999999999999997E-2</c:v>
                </c:pt>
                <c:pt idx="97">
                  <c:v>7.4400000000000008E-2</c:v>
                </c:pt>
                <c:pt idx="98">
                  <c:v>7.2900000000000006E-2</c:v>
                </c:pt>
                <c:pt idx="99">
                  <c:v>7.22E-2</c:v>
                </c:pt>
                <c:pt idx="100">
                  <c:v>7.0300000000000001E-2</c:v>
                </c:pt>
                <c:pt idx="101">
                  <c:v>6.9500000000000006E-2</c:v>
                </c:pt>
                <c:pt idx="102">
                  <c:v>6.6699999999999995E-2</c:v>
                </c:pt>
                <c:pt idx="103">
                  <c:v>6.6100000000000006E-2</c:v>
                </c:pt>
                <c:pt idx="104">
                  <c:v>6.6200000000000009E-2</c:v>
                </c:pt>
                <c:pt idx="105">
                  <c:v>6.6600000000000006E-2</c:v>
                </c:pt>
                <c:pt idx="106">
                  <c:v>6.6000000000000003E-2</c:v>
                </c:pt>
                <c:pt idx="107">
                  <c:v>6.6900000000000001E-2</c:v>
                </c:pt>
                <c:pt idx="108">
                  <c:v>6.6299999999999998E-2</c:v>
                </c:pt>
                <c:pt idx="109">
                  <c:v>6.6400000000000001E-2</c:v>
                </c:pt>
                <c:pt idx="110">
                  <c:v>6.7699999999999996E-2</c:v>
                </c:pt>
                <c:pt idx="111">
                  <c:v>6.9000000000000006E-2</c:v>
                </c:pt>
                <c:pt idx="112">
                  <c:v>6.9400000000000003E-2</c:v>
                </c:pt>
                <c:pt idx="113">
                  <c:v>6.88E-2</c:v>
                </c:pt>
                <c:pt idx="114">
                  <c:v>6.7400000000000002E-2</c:v>
                </c:pt>
                <c:pt idx="115">
                  <c:v>6.8699999999999997E-2</c:v>
                </c:pt>
                <c:pt idx="116">
                  <c:v>6.7900000000000002E-2</c:v>
                </c:pt>
                <c:pt idx="117">
                  <c:v>6.8200000000000011E-2</c:v>
                </c:pt>
                <c:pt idx="118">
                  <c:v>6.88E-2</c:v>
                </c:pt>
                <c:pt idx="119">
                  <c:v>7.0999999999999994E-2</c:v>
                </c:pt>
                <c:pt idx="120">
                  <c:v>7.17E-2</c:v>
                </c:pt>
                <c:pt idx="121">
                  <c:v>7.22E-2</c:v>
                </c:pt>
                <c:pt idx="122">
                  <c:v>7.0900000000000005E-2</c:v>
                </c:pt>
                <c:pt idx="123">
                  <c:v>7.0199999999999999E-2</c:v>
                </c:pt>
                <c:pt idx="124">
                  <c:v>6.9400000000000003E-2</c:v>
                </c:pt>
                <c:pt idx="125">
                  <c:v>7.0300000000000001E-2</c:v>
                </c:pt>
                <c:pt idx="126">
                  <c:v>6.9900000000000004E-2</c:v>
                </c:pt>
                <c:pt idx="127">
                  <c:v>6.9500000000000006E-2</c:v>
                </c:pt>
                <c:pt idx="128">
                  <c:v>6.8699999999999997E-2</c:v>
                </c:pt>
                <c:pt idx="129">
                  <c:v>6.8600000000000008E-2</c:v>
                </c:pt>
                <c:pt idx="130">
                  <c:v>6.9500000000000006E-2</c:v>
                </c:pt>
                <c:pt idx="131">
                  <c:v>6.8900000000000003E-2</c:v>
                </c:pt>
                <c:pt idx="132">
                  <c:v>6.7699999999999996E-2</c:v>
                </c:pt>
                <c:pt idx="133">
                  <c:v>6.7799999999999999E-2</c:v>
                </c:pt>
                <c:pt idx="134">
                  <c:v>6.7300000000000013E-2</c:v>
                </c:pt>
                <c:pt idx="135">
                  <c:v>6.4699999999999994E-2</c:v>
                </c:pt>
                <c:pt idx="136">
                  <c:v>6.4899999999999999E-2</c:v>
                </c:pt>
                <c:pt idx="137">
                  <c:v>6.4600000000000005E-2</c:v>
                </c:pt>
                <c:pt idx="138">
                  <c:v>6.3500000000000001E-2</c:v>
                </c:pt>
                <c:pt idx="139">
                  <c:v>6.3500000000000001E-2</c:v>
                </c:pt>
                <c:pt idx="140">
                  <c:v>6.2000000000000006E-2</c:v>
                </c:pt>
                <c:pt idx="141">
                  <c:v>6.0900000000000003E-2</c:v>
                </c:pt>
                <c:pt idx="142">
                  <c:v>6.08E-2</c:v>
                </c:pt>
                <c:pt idx="143">
                  <c:v>6.1200000000000004E-2</c:v>
                </c:pt>
                <c:pt idx="144">
                  <c:v>6.3200000000000006E-2</c:v>
                </c:pt>
                <c:pt idx="145">
                  <c:v>6.4399999999999999E-2</c:v>
                </c:pt>
                <c:pt idx="146">
                  <c:v>6.54E-2</c:v>
                </c:pt>
                <c:pt idx="147">
                  <c:v>6.7199999999999996E-2</c:v>
                </c:pt>
                <c:pt idx="148">
                  <c:v>6.7900000000000002E-2</c:v>
                </c:pt>
                <c:pt idx="149">
                  <c:v>6.7799999999999999E-2</c:v>
                </c:pt>
                <c:pt idx="150">
                  <c:v>6.8400000000000002E-2</c:v>
                </c:pt>
                <c:pt idx="151">
                  <c:v>6.8099999999999994E-2</c:v>
                </c:pt>
                <c:pt idx="152">
                  <c:v>6.6900000000000001E-2</c:v>
                </c:pt>
                <c:pt idx="153">
                  <c:v>6.6000000000000003E-2</c:v>
                </c:pt>
                <c:pt idx="154">
                  <c:v>6.7199999999999996E-2</c:v>
                </c:pt>
                <c:pt idx="155">
                  <c:v>6.8499999999999991E-2</c:v>
                </c:pt>
                <c:pt idx="156">
                  <c:v>6.9100000000000009E-2</c:v>
                </c:pt>
                <c:pt idx="157">
                  <c:v>6.93E-2</c:v>
                </c:pt>
                <c:pt idx="158">
                  <c:v>7.0400000000000004E-2</c:v>
                </c:pt>
                <c:pt idx="159">
                  <c:v>6.9599999999999995E-2</c:v>
                </c:pt>
                <c:pt idx="160">
                  <c:v>6.9500000000000006E-2</c:v>
                </c:pt>
                <c:pt idx="161">
                  <c:v>6.8900000000000003E-2</c:v>
                </c:pt>
                <c:pt idx="162">
                  <c:v>6.8699999999999997E-2</c:v>
                </c:pt>
                <c:pt idx="163">
                  <c:v>6.8499999999999991E-2</c:v>
                </c:pt>
                <c:pt idx="164">
                  <c:v>6.7599999999999993E-2</c:v>
                </c:pt>
                <c:pt idx="165">
                  <c:v>6.6299999999999998E-2</c:v>
                </c:pt>
                <c:pt idx="166">
                  <c:v>6.6500000000000004E-2</c:v>
                </c:pt>
                <c:pt idx="167">
                  <c:v>6.6699999999999995E-2</c:v>
                </c:pt>
                <c:pt idx="168">
                  <c:v>6.6500000000000004E-2</c:v>
                </c:pt>
                <c:pt idx="169">
                  <c:v>6.6400000000000001E-2</c:v>
                </c:pt>
                <c:pt idx="170">
                  <c:v>6.6200000000000009E-2</c:v>
                </c:pt>
                <c:pt idx="171">
                  <c:v>6.83E-2</c:v>
                </c:pt>
                <c:pt idx="172">
                  <c:v>6.8099999999999994E-2</c:v>
                </c:pt>
                <c:pt idx="173">
                  <c:v>6.7599999999999993E-2</c:v>
                </c:pt>
                <c:pt idx="174">
                  <c:v>6.7599999999999993E-2</c:v>
                </c:pt>
                <c:pt idx="175">
                  <c:v>6.8099999999999994E-2</c:v>
                </c:pt>
                <c:pt idx="176">
                  <c:v>6.8600000000000008E-2</c:v>
                </c:pt>
                <c:pt idx="177">
                  <c:v>6.8900000000000003E-2</c:v>
                </c:pt>
                <c:pt idx="178">
                  <c:v>6.8499999999999991E-2</c:v>
                </c:pt>
                <c:pt idx="179">
                  <c:v>6.8400000000000002E-2</c:v>
                </c:pt>
                <c:pt idx="180">
                  <c:v>6.8099999999999994E-2</c:v>
                </c:pt>
                <c:pt idx="181">
                  <c:v>6.7699999999999996E-2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3B-4D33-B2D1-555C1CC2F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2120320"/>
        <c:axId val="832119840"/>
      </c:lineChart>
      <c:dateAx>
        <c:axId val="832120320"/>
        <c:scaling>
          <c:orientation val="minMax"/>
          <c:max val="45853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119840"/>
        <c:crosses val="autoZero"/>
        <c:auto val="1"/>
        <c:lblOffset val="100"/>
        <c:baseTimeUnit val="days"/>
      </c:dateAx>
      <c:valAx>
        <c:axId val="832119840"/>
        <c:scaling>
          <c:orientation val="minMax"/>
          <c:max val="8.0000000000000016E-2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12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22144321000956E-2"/>
          <c:y val="9.3412820551131301E-2"/>
          <c:w val="0.92760919953498966"/>
          <c:h val="0.838039713726486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ln w="381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Sheet1!$A$2:$A$52</c:f>
              <c:strCache>
                <c:ptCount val="48"/>
                <c:pt idx="0">
                  <c:v>Jan</c:v>
                </c:pt>
                <c:pt idx="4">
                  <c:v>Feb</c:v>
                </c:pt>
                <c:pt idx="8">
                  <c:v>Mar</c:v>
                </c:pt>
                <c:pt idx="12">
                  <c:v>April</c:v>
                </c:pt>
                <c:pt idx="17">
                  <c:v>May</c:v>
                </c:pt>
                <c:pt idx="21">
                  <c:v>June</c:v>
                </c:pt>
                <c:pt idx="25">
                  <c:v>July</c:v>
                </c:pt>
                <c:pt idx="30">
                  <c:v>Aug</c:v>
                </c:pt>
                <c:pt idx="34">
                  <c:v>Sept</c:v>
                </c:pt>
                <c:pt idx="39">
                  <c:v>Oct</c:v>
                </c:pt>
                <c:pt idx="43">
                  <c:v>Nov</c:v>
                </c:pt>
                <c:pt idx="47">
                  <c:v>Dec</c:v>
                </c:pt>
              </c:strCache>
            </c:str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140.69999999999999</c:v>
                </c:pt>
                <c:pt idx="1">
                  <c:v>148.6</c:v>
                </c:pt>
                <c:pt idx="2">
                  <c:v>162.19999999999999</c:v>
                </c:pt>
                <c:pt idx="3">
                  <c:v>174.3</c:v>
                </c:pt>
                <c:pt idx="4">
                  <c:v>154.5</c:v>
                </c:pt>
                <c:pt idx="5">
                  <c:v>153.5</c:v>
                </c:pt>
                <c:pt idx="6">
                  <c:v>149.6</c:v>
                </c:pt>
                <c:pt idx="7">
                  <c:v>133.6</c:v>
                </c:pt>
                <c:pt idx="8">
                  <c:v>127.6</c:v>
                </c:pt>
                <c:pt idx="9">
                  <c:v>141.1</c:v>
                </c:pt>
                <c:pt idx="10">
                  <c:v>147.69999999999999</c:v>
                </c:pt>
                <c:pt idx="11" formatCode="0.0">
                  <c:v>146</c:v>
                </c:pt>
                <c:pt idx="12">
                  <c:v>145.69999999999999</c:v>
                </c:pt>
                <c:pt idx="13">
                  <c:v>145.6</c:v>
                </c:pt>
                <c:pt idx="14">
                  <c:v>138.69999999999999</c:v>
                </c:pt>
                <c:pt idx="15">
                  <c:v>145.6</c:v>
                </c:pt>
                <c:pt idx="16">
                  <c:v>144.19999999999999</c:v>
                </c:pt>
                <c:pt idx="17">
                  <c:v>141.69999999999999</c:v>
                </c:pt>
                <c:pt idx="18">
                  <c:v>144.19999999999999</c:v>
                </c:pt>
                <c:pt idx="19">
                  <c:v>141.69999999999999</c:v>
                </c:pt>
                <c:pt idx="20" formatCode="0.0">
                  <c:v>140</c:v>
                </c:pt>
                <c:pt idx="21">
                  <c:v>138.4</c:v>
                </c:pt>
                <c:pt idx="22">
                  <c:v>132.30000000000001</c:v>
                </c:pt>
                <c:pt idx="23">
                  <c:v>143.69999999999999</c:v>
                </c:pt>
                <c:pt idx="24" formatCode="0.0">
                  <c:v>146</c:v>
                </c:pt>
                <c:pt idx="25">
                  <c:v>147.80000000000001</c:v>
                </c:pt>
                <c:pt idx="26">
                  <c:v>142.9</c:v>
                </c:pt>
                <c:pt idx="27">
                  <c:v>144.30000000000001</c:v>
                </c:pt>
                <c:pt idx="28">
                  <c:v>140.4</c:v>
                </c:pt>
                <c:pt idx="29">
                  <c:v>134.80000000000001</c:v>
                </c:pt>
                <c:pt idx="30">
                  <c:v>132.80000000000001</c:v>
                </c:pt>
                <c:pt idx="31">
                  <c:v>133.9</c:v>
                </c:pt>
                <c:pt idx="32">
                  <c:v>137.69999999999999</c:v>
                </c:pt>
                <c:pt idx="33">
                  <c:v>130.6</c:v>
                </c:pt>
                <c:pt idx="34">
                  <c:v>131.80000000000001</c:v>
                </c:pt>
                <c:pt idx="35">
                  <c:v>136.1</c:v>
                </c:pt>
                <c:pt idx="36">
                  <c:v>138.6</c:v>
                </c:pt>
                <c:pt idx="37">
                  <c:v>146.1</c:v>
                </c:pt>
                <c:pt idx="38">
                  <c:v>148.19999999999999</c:v>
                </c:pt>
                <c:pt idx="39">
                  <c:v>149.30000000000001</c:v>
                </c:pt>
                <c:pt idx="40">
                  <c:v>149.19999999999999</c:v>
                </c:pt>
                <c:pt idx="41">
                  <c:v>138.4</c:v>
                </c:pt>
                <c:pt idx="42">
                  <c:v>131.30000000000001</c:v>
                </c:pt>
                <c:pt idx="43">
                  <c:v>137.80000000000001</c:v>
                </c:pt>
                <c:pt idx="44">
                  <c:v>130.80000000000001</c:v>
                </c:pt>
                <c:pt idx="45">
                  <c:v>133.30000000000001</c:v>
                </c:pt>
                <c:pt idx="46">
                  <c:v>152.9</c:v>
                </c:pt>
                <c:pt idx="47">
                  <c:v>161.5</c:v>
                </c:pt>
                <c:pt idx="48">
                  <c:v>154.9</c:v>
                </c:pt>
                <c:pt idx="49">
                  <c:v>157.1</c:v>
                </c:pt>
                <c:pt idx="50">
                  <c:v>157.1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5E-4C89-A5B7-BE6A5C1AF6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Sheet1!$A$2:$A$52</c:f>
              <c:strCache>
                <c:ptCount val="48"/>
                <c:pt idx="0">
                  <c:v>Jan</c:v>
                </c:pt>
                <c:pt idx="4">
                  <c:v>Feb</c:v>
                </c:pt>
                <c:pt idx="8">
                  <c:v>Mar</c:v>
                </c:pt>
                <c:pt idx="12">
                  <c:v>April</c:v>
                </c:pt>
                <c:pt idx="17">
                  <c:v>May</c:v>
                </c:pt>
                <c:pt idx="21">
                  <c:v>June</c:v>
                </c:pt>
                <c:pt idx="25">
                  <c:v>July</c:v>
                </c:pt>
                <c:pt idx="30">
                  <c:v>Aug</c:v>
                </c:pt>
                <c:pt idx="34">
                  <c:v>Sept</c:v>
                </c:pt>
                <c:pt idx="39">
                  <c:v>Oct</c:v>
                </c:pt>
                <c:pt idx="43">
                  <c:v>Nov</c:v>
                </c:pt>
                <c:pt idx="47">
                  <c:v>Dec</c:v>
                </c:pt>
              </c:strCache>
            </c:strRef>
          </c:cat>
          <c:val>
            <c:numRef>
              <c:f>Sheet1!$C$2:$C$52</c:f>
              <c:numCache>
                <c:formatCode>0.0</c:formatCode>
                <c:ptCount val="51"/>
                <c:pt idx="0" formatCode="General">
                  <c:v>127.7</c:v>
                </c:pt>
                <c:pt idx="1">
                  <c:v>162</c:v>
                </c:pt>
                <c:pt idx="2" formatCode="General">
                  <c:v>162.19999999999999</c:v>
                </c:pt>
                <c:pt idx="3" formatCode="General">
                  <c:v>162.4</c:v>
                </c:pt>
                <c:pt idx="4" formatCode="General">
                  <c:v>156.69999999999999</c:v>
                </c:pt>
                <c:pt idx="5" formatCode="General">
                  <c:v>153.1</c:v>
                </c:pt>
                <c:pt idx="6">
                  <c:v>144</c:v>
                </c:pt>
                <c:pt idx="7" formatCode="General">
                  <c:v>144.30000000000001</c:v>
                </c:pt>
                <c:pt idx="8" formatCode="General">
                  <c:v>144.5</c:v>
                </c:pt>
                <c:pt idx="9" formatCode="General">
                  <c:v>154.6</c:v>
                </c:pt>
                <c:pt idx="10" formatCode="General">
                  <c:v>154.69999999999999</c:v>
                </c:pt>
                <c:pt idx="11" formatCode="General">
                  <c:v>155.80000000000001</c:v>
                </c:pt>
                <c:pt idx="12" formatCode="General">
                  <c:v>158.19999999999999</c:v>
                </c:pt>
                <c:pt idx="13" formatCode="General">
                  <c:v>172.7</c:v>
                </c:pt>
                <c:pt idx="14" formatCode="General">
                  <c:v>164.2</c:v>
                </c:pt>
                <c:pt idx="15" formatCode="General">
                  <c:v>153.4</c:v>
                </c:pt>
                <c:pt idx="16" formatCode="General">
                  <c:v>146.6</c:v>
                </c:pt>
                <c:pt idx="17" formatCode="General">
                  <c:v>162.80000000000001</c:v>
                </c:pt>
                <c:pt idx="18" formatCode="General">
                  <c:v>166.5</c:v>
                </c:pt>
                <c:pt idx="19" formatCode="General">
                  <c:v>157.80000000000001</c:v>
                </c:pt>
                <c:pt idx="20" formatCode="General">
                  <c:v>162.1</c:v>
                </c:pt>
                <c:pt idx="21">
                  <c:v>155</c:v>
                </c:pt>
                <c:pt idx="22" formatCode="General">
                  <c:v>170.9</c:v>
                </c:pt>
                <c:pt idx="23" formatCode="General">
                  <c:v>165.8</c:v>
                </c:pt>
                <c:pt idx="24" formatCode="General">
                  <c:v>165.2</c:v>
                </c:pt>
                <c:pt idx="25" formatCode="General">
                  <c:v>165.3</c:v>
                </c:pt>
                <c:pt idx="26" formatCode="General">
                  <c:v>180.9</c:v>
                </c:pt>
                <c:pt idx="27" formatCode="General">
                  <c:v>159.6</c:v>
                </c:pt>
                <c:pt idx="28" formatCode="General">
                  <c:v>165.1</c:v>
                </c:pt>
                <c:pt idx="29" formatCode="General">
                  <c:v>155.6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5E-4C89-A5B7-BE6A5C1AF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9117439"/>
        <c:axId val="1119139519"/>
      </c:lineChart>
      <c:catAx>
        <c:axId val="111911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139519"/>
        <c:crosses val="autoZero"/>
        <c:auto val="1"/>
        <c:lblAlgn val="ctr"/>
        <c:lblOffset val="100"/>
        <c:noMultiLvlLbl val="0"/>
      </c:catAx>
      <c:valAx>
        <c:axId val="1119139519"/>
        <c:scaling>
          <c:orientation val="minMax"/>
          <c:min val="12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117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116382027589017"/>
          <c:y val="4.0480708412397218E-2"/>
          <c:w val="0.14793101547238102"/>
          <c:h val="4.8668887926011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811583916257487E-2"/>
          <c:y val="8.1248209478890943E-2"/>
          <c:w val="0.94564510873757668"/>
          <c:h val="0.858656238591536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ln w="57150" cap="rnd">
              <a:solidFill>
                <a:srgbClr val="EB8636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C3-4F81-9124-E830F8187BA9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0C3-4F81-9124-E830F8187BA9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0C3-4F81-9124-E830F8187BA9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0C3-4F81-9124-E830F8187BA9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00C3-4F81-9124-E830F8187BA9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00C3-4F81-9124-E830F8187BA9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00C3-4F81-9124-E830F8187BA9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57150" cap="rnd">
                <a:solidFill>
                  <a:srgbClr val="EB863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00C3-4F81-9124-E830F8187BA9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C3-4F81-9124-E830F8187BA9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C3-4F81-9124-E830F8187BA9}"/>
                </c:ext>
              </c:extLst>
            </c:dLbl>
            <c:dLbl>
              <c:idx val="3"/>
              <c:layout>
                <c:manualLayout>
                  <c:x val="-3.8169158351055846E-2"/>
                  <c:y val="-3.0247352033540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C3-4F81-9124-E830F8187B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Sheet1!$A$26:$A$37</c:f>
              <c:strCache>
                <c:ptCount val="12"/>
                <c:pt idx="0">
                  <c:v>2024 Q1</c:v>
                </c:pt>
                <c:pt idx="1">
                  <c:v>2024 Q2</c:v>
                </c:pt>
                <c:pt idx="2">
                  <c:v>2024 Q3</c:v>
                </c:pt>
                <c:pt idx="3">
                  <c:v>2024 Q4</c:v>
                </c:pt>
                <c:pt idx="4">
                  <c:v>2025 Q1</c:v>
                </c:pt>
                <c:pt idx="5">
                  <c:v>2025 Q2</c:v>
                </c:pt>
                <c:pt idx="6">
                  <c:v>2025 Q3</c:v>
                </c:pt>
                <c:pt idx="7">
                  <c:v>2025 Q4</c:v>
                </c:pt>
                <c:pt idx="8">
                  <c:v>2026 Q1</c:v>
                </c:pt>
                <c:pt idx="9">
                  <c:v>2026 Q2</c:v>
                </c:pt>
                <c:pt idx="10">
                  <c:v>2026 Q3</c:v>
                </c:pt>
                <c:pt idx="11">
                  <c:v>2026 Q4</c:v>
                </c:pt>
              </c:strCache>
            </c:strRef>
          </c:cat>
          <c:val>
            <c:numRef>
              <c:f>Sheet1!$B$26:$B$37</c:f>
              <c:numCache>
                <c:formatCode>0.0</c:formatCode>
                <c:ptCount val="12"/>
                <c:pt idx="0" formatCode="General">
                  <c:v>6.7</c:v>
                </c:pt>
                <c:pt idx="1">
                  <c:v>7</c:v>
                </c:pt>
                <c:pt idx="2" formatCode="General">
                  <c:v>6.5</c:v>
                </c:pt>
                <c:pt idx="3" formatCode="General">
                  <c:v>6.6</c:v>
                </c:pt>
                <c:pt idx="4" formatCode="General">
                  <c:v>6.8</c:v>
                </c:pt>
                <c:pt idx="5" formatCode="General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00C3-4F81-9124-E830F8187B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Fannie Mae Forecast</c:v>
                </c:pt>
              </c:strCache>
            </c:strRef>
          </c:tx>
          <c:spPr>
            <a:ln w="38100" cap="rnd">
              <a:solidFill>
                <a:srgbClr val="00AEEF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3.7156568710833833E-3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C9-4272-B158-FD5469A0D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Sheet1!$A$26:$A$37</c:f>
              <c:strCache>
                <c:ptCount val="12"/>
                <c:pt idx="0">
                  <c:v>2024 Q1</c:v>
                </c:pt>
                <c:pt idx="1">
                  <c:v>2024 Q2</c:v>
                </c:pt>
                <c:pt idx="2">
                  <c:v>2024 Q3</c:v>
                </c:pt>
                <c:pt idx="3">
                  <c:v>2024 Q4</c:v>
                </c:pt>
                <c:pt idx="4">
                  <c:v>2025 Q1</c:v>
                </c:pt>
                <c:pt idx="5">
                  <c:v>2025 Q2</c:v>
                </c:pt>
                <c:pt idx="6">
                  <c:v>2025 Q3</c:v>
                </c:pt>
                <c:pt idx="7">
                  <c:v>2025 Q4</c:v>
                </c:pt>
                <c:pt idx="8">
                  <c:v>2026 Q1</c:v>
                </c:pt>
                <c:pt idx="9">
                  <c:v>2026 Q2</c:v>
                </c:pt>
                <c:pt idx="10">
                  <c:v>2026 Q3</c:v>
                </c:pt>
                <c:pt idx="11">
                  <c:v>2026 Q4</c:v>
                </c:pt>
              </c:strCache>
            </c:strRef>
          </c:cat>
          <c:val>
            <c:numRef>
              <c:f>Sheet1!$D$26:$D$37</c:f>
              <c:numCache>
                <c:formatCode>General</c:formatCode>
                <c:ptCount val="12"/>
                <c:pt idx="5" formatCode="0.0">
                  <c:v>6.8</c:v>
                </c:pt>
                <c:pt idx="6" formatCode="0.0">
                  <c:v>6.5</c:v>
                </c:pt>
                <c:pt idx="7" formatCode="0.0">
                  <c:v>6.4</c:v>
                </c:pt>
                <c:pt idx="8" formatCode="0.0">
                  <c:v>6.2</c:v>
                </c:pt>
                <c:pt idx="9" formatCode="0.0">
                  <c:v>6.1</c:v>
                </c:pt>
                <c:pt idx="10" formatCode="0.0">
                  <c:v>6</c:v>
                </c:pt>
                <c:pt idx="11" formatCode="0.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00C3-4F81-9124-E830F8187B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MBA Forecast</c:v>
                </c:pt>
              </c:strCache>
            </c:strRef>
          </c:tx>
          <c:spPr>
            <a:ln w="38100" cap="rnd">
              <a:solidFill>
                <a:srgbClr val="6BC91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9.2891421777084576E-3"/>
                  <c:y val="3.91762499383046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4227441306030962E-2"/>
                      <c:h val="5.16081799187272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0C9-4272-B158-FD5469A0D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Sheet1!$A$26:$A$37</c:f>
              <c:strCache>
                <c:ptCount val="12"/>
                <c:pt idx="0">
                  <c:v>2024 Q1</c:v>
                </c:pt>
                <c:pt idx="1">
                  <c:v>2024 Q2</c:v>
                </c:pt>
                <c:pt idx="2">
                  <c:v>2024 Q3</c:v>
                </c:pt>
                <c:pt idx="3">
                  <c:v>2024 Q4</c:v>
                </c:pt>
                <c:pt idx="4">
                  <c:v>2025 Q1</c:v>
                </c:pt>
                <c:pt idx="5">
                  <c:v>2025 Q2</c:v>
                </c:pt>
                <c:pt idx="6">
                  <c:v>2025 Q3</c:v>
                </c:pt>
                <c:pt idx="7">
                  <c:v>2025 Q4</c:v>
                </c:pt>
                <c:pt idx="8">
                  <c:v>2026 Q1</c:v>
                </c:pt>
                <c:pt idx="9">
                  <c:v>2026 Q2</c:v>
                </c:pt>
                <c:pt idx="10">
                  <c:v>2026 Q3</c:v>
                </c:pt>
                <c:pt idx="11">
                  <c:v>2026 Q4</c:v>
                </c:pt>
              </c:strCache>
            </c:strRef>
          </c:cat>
          <c:val>
            <c:numRef>
              <c:f>Sheet1!$C$26:$C$37</c:f>
              <c:numCache>
                <c:formatCode>General</c:formatCode>
                <c:ptCount val="12"/>
                <c:pt idx="5" formatCode="0.0">
                  <c:v>6.8</c:v>
                </c:pt>
                <c:pt idx="6" formatCode="0.0">
                  <c:v>6.8</c:v>
                </c:pt>
                <c:pt idx="7" formatCode="0.0">
                  <c:v>6.7</c:v>
                </c:pt>
                <c:pt idx="8" formatCode="0.0">
                  <c:v>6.6</c:v>
                </c:pt>
                <c:pt idx="9" formatCode="0.0">
                  <c:v>6.6</c:v>
                </c:pt>
                <c:pt idx="10" formatCode="0.0">
                  <c:v>6.5</c:v>
                </c:pt>
                <c:pt idx="11" formatCode="0.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0C3-4F81-9124-E830F8187B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Wells Fargo Forecast</c:v>
                </c:pt>
              </c:strCache>
            </c:strRef>
          </c:tx>
          <c:spPr>
            <a:ln w="38100" cap="rnd">
              <a:solidFill>
                <a:srgbClr val="FFFFFF"/>
              </a:solidFill>
              <a:prstDash val="dashDot"/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1.1146970613250149E-2"/>
                  <c:y val="-2.61174999588700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6.6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0C9-4272-B158-FD5469A0D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Sheet1!$A$26:$A$37</c:f>
              <c:strCache>
                <c:ptCount val="12"/>
                <c:pt idx="0">
                  <c:v>2024 Q1</c:v>
                </c:pt>
                <c:pt idx="1">
                  <c:v>2024 Q2</c:v>
                </c:pt>
                <c:pt idx="2">
                  <c:v>2024 Q3</c:v>
                </c:pt>
                <c:pt idx="3">
                  <c:v>2024 Q4</c:v>
                </c:pt>
                <c:pt idx="4">
                  <c:v>2025 Q1</c:v>
                </c:pt>
                <c:pt idx="5">
                  <c:v>2025 Q2</c:v>
                </c:pt>
                <c:pt idx="6">
                  <c:v>2025 Q3</c:v>
                </c:pt>
                <c:pt idx="7">
                  <c:v>2025 Q4</c:v>
                </c:pt>
                <c:pt idx="8">
                  <c:v>2026 Q1</c:v>
                </c:pt>
                <c:pt idx="9">
                  <c:v>2026 Q2</c:v>
                </c:pt>
                <c:pt idx="10">
                  <c:v>2026 Q3</c:v>
                </c:pt>
                <c:pt idx="11">
                  <c:v>2026 Q4</c:v>
                </c:pt>
              </c:strCache>
            </c:strRef>
          </c:cat>
          <c:val>
            <c:numRef>
              <c:f>Sheet1!$E$26:$E$37</c:f>
              <c:numCache>
                <c:formatCode>General</c:formatCode>
                <c:ptCount val="12"/>
                <c:pt idx="5" formatCode="0.0">
                  <c:v>6.8</c:v>
                </c:pt>
                <c:pt idx="6" formatCode="0.00">
                  <c:v>6.65</c:v>
                </c:pt>
                <c:pt idx="7" formatCode="0.00">
                  <c:v>6.55</c:v>
                </c:pt>
                <c:pt idx="8" formatCode="0.00">
                  <c:v>6.5</c:v>
                </c:pt>
                <c:pt idx="9" formatCode="0.00">
                  <c:v>6.5</c:v>
                </c:pt>
                <c:pt idx="10" formatCode="0.00">
                  <c:v>6.5</c:v>
                </c:pt>
                <c:pt idx="11" formatCode="0.00">
                  <c:v>6.55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00C3-4F81-9124-E830F8187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5984880"/>
        <c:axId val="1256534448"/>
      </c:lineChart>
      <c:catAx>
        <c:axId val="125598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34448"/>
        <c:crosses val="autoZero"/>
        <c:auto val="1"/>
        <c:lblAlgn val="ctr"/>
        <c:lblOffset val="100"/>
        <c:noMultiLvlLbl val="0"/>
      </c:catAx>
      <c:valAx>
        <c:axId val="1256534448"/>
        <c:scaling>
          <c:orientation val="minMax"/>
          <c:max val="7.5"/>
          <c:min val="3"/>
        </c:scaling>
        <c:delete val="0"/>
        <c:axPos val="l"/>
        <c:majorGridlines>
          <c:spPr>
            <a:ln w="9525" cap="flat" cmpd="sng" algn="ctr">
              <a:solidFill>
                <a:srgbClr val="111214">
                  <a:lumMod val="75000"/>
                  <a:lumOff val="25000"/>
                </a:srgbClr>
              </a:solidFill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98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312423059815154E-2"/>
          <c:y val="0.47828833719954583"/>
          <c:w val="0.35064507606710299"/>
          <c:h val="0.2629933534047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Sheet1!$A$2:$A$52</cx:f>
        <cx:lvl ptCount="51">
          <cx:pt idx="0">Alabama</cx:pt>
          <cx:pt idx="1">Alaska</cx:pt>
          <cx:pt idx="2">Arizona</cx:pt>
          <cx:pt idx="3">Arkansas</cx:pt>
          <cx:pt idx="4">California</cx:pt>
          <cx:pt idx="5">Colorado</cx:pt>
          <cx:pt idx="6">Connecticut</cx:pt>
          <cx:pt idx="7">Delaware</cx:pt>
          <cx:pt idx="8">District of Columbia</cx:pt>
          <cx:pt idx="9">Florida</cx:pt>
          <cx:pt idx="10">Georgia</cx:pt>
          <cx:pt idx="11">Hawaii</cx:pt>
          <cx:pt idx="12">Idaho</cx:pt>
          <cx:pt idx="13">Illinois</cx:pt>
          <cx:pt idx="14">Indiana</cx:pt>
          <cx:pt idx="15">Iowa</cx:pt>
          <cx:pt idx="16">Kansas</cx:pt>
          <cx:pt idx="17">Kentucky</cx:pt>
          <cx:pt idx="18">Louisiana</cx:pt>
          <cx:pt idx="19">Maine</cx:pt>
          <cx:pt idx="20">Maryland</cx:pt>
          <cx:pt idx="21">Massachusetts</cx:pt>
          <cx:pt idx="22">Michigan</cx:pt>
          <cx:pt idx="23">Minnesota</cx:pt>
          <cx:pt idx="24">Mississippi</cx:pt>
          <cx:pt idx="25">Missouri</cx:pt>
          <cx:pt idx="26">Montana</cx:pt>
          <cx:pt idx="27">Nebraska</cx:pt>
          <cx:pt idx="28">Nevada</cx:pt>
          <cx:pt idx="29">New Hampshire</cx:pt>
          <cx:pt idx="30">New Jersey</cx:pt>
          <cx:pt idx="31">New Mexico</cx:pt>
          <cx:pt idx="32">New York</cx:pt>
          <cx:pt idx="33">North Carolina</cx:pt>
          <cx:pt idx="34">North Dakota</cx:pt>
          <cx:pt idx="35">Ohio</cx:pt>
          <cx:pt idx="36">Oklahoma</cx:pt>
          <cx:pt idx="37">Oregon</cx:pt>
          <cx:pt idx="38">Pennsylvania</cx:pt>
          <cx:pt idx="39">Rhode Island</cx:pt>
          <cx:pt idx="40">South Carolina</cx:pt>
          <cx:pt idx="41">South Dakota</cx:pt>
          <cx:pt idx="42">Tennessee</cx:pt>
          <cx:pt idx="43">Texas</cx:pt>
          <cx:pt idx="44">Utah</cx:pt>
          <cx:pt idx="45">Vermont</cx:pt>
          <cx:pt idx="46">Virginia</cx:pt>
          <cx:pt idx="47">Washington</cx:pt>
          <cx:pt idx="48">West Virginia</cx:pt>
          <cx:pt idx="49">Wisconsin</cx:pt>
          <cx:pt idx="50">Wyoming</cx:pt>
        </cx:lvl>
      </cx:strDim>
      <cx:numDim type="colorVal">
        <cx:f>Sheet1!$B$2:$B$52</cx:f>
        <cx:nf>Sheet1!$B$1</cx:nf>
        <cx:lvl ptCount="51" formatCode="0.0%" name="Active Inventory">
          <cx:pt idx="0">-0.60507107184018438</cx:pt>
          <cx:pt idx="1">-0.45290000000000002</cx:pt>
          <cx:pt idx="2">0.30180000000000001</cx:pt>
          <cx:pt idx="3">-0.063</cx:pt>
          <cx:pt idx="4">-0.058999999999999997</cx:pt>
          <cx:pt idx="5">0.29499999999999998</cx:pt>
          <cx:pt idx="6">-0.71099999999999997</cx:pt>
          <cx:pt idx="7">-0.35499999999999998</cx:pt>
          <cx:pt idx="8">0.81599999999999995</cx:pt>
          <cx:pt idx="9">0.29399999999999998</cx:pt>
          <cx:pt idx="10">-0.067000000000000004</cx:pt>
          <cx:pt idx="11">0.066000000000000003</cx:pt>
          <cx:pt idx="12">0.216</cx:pt>
          <cx:pt idx="13">-0.629</cx:pt>
          <cx:pt idx="14">-0.126</cx:pt>
          <cx:pt idx="15">-0.16400000000000001</cx:pt>
          <cx:pt idx="16">-0.219</cx:pt>
          <cx:pt idx="17">-0.21199999999999999</cx:pt>
          <cx:pt idx="18">-0.13400000000000001</cx:pt>
          <cx:pt idx="19">-0.432</cx:pt>
          <cx:pt idx="20">-0.35999999999999999</cx:pt>
          <cx:pt idx="21">-0.378</cx:pt>
          <cx:pt idx="22">-0.42699999999999999</cx:pt>
          <cx:pt idx="23">-0.34399999999999997</cx:pt>
          <cx:pt idx="24">-0.20100000000000001</cx:pt>
          <cx:pt idx="25">-0.14599999999999999</cx:pt>
          <cx:pt idx="26">-0.083000000000000004</cx:pt>
          <cx:pt idx="27">0.019</cx:pt>
          <cx:pt idx="28">-0.002</cx:pt>
          <cx:pt idx="29">-0.45800000000000002</cx:pt>
          <cx:pt idx="30">-0.60499999999999998</cx:pt>
          <cx:pt idx="31">-0.188</cx:pt>
          <cx:pt idx="32">-0.5</cx:pt>
          <cx:pt idx="33">-0.012999999999999999</cx:pt>
          <cx:pt idx="34">-0.45200000000000001</cx:pt>
          <cx:pt idx="35">-0.31</cx:pt>
          <cx:pt idx="36">0.024199999999999999</cx:pt>
          <cx:pt idx="37">0.0030000000000000001</cx:pt>
          <cx:pt idx="38">-0.442</cx:pt>
          <cx:pt idx="39">-0.54100000000000004</cx:pt>
          <cx:pt idx="40">-0.056000000000000001</cx:pt>
          <cx:pt idx="41">-0.156</cx:pt>
          <cx:pt idx="42">0.314</cx:pt>
          <cx:pt idx="43">0.32100000000000001</cx:pt>
          <cx:pt idx="44">0.22600000000000001</cx:pt>
          <cx:pt idx="45">-0.54300000000000004</cx:pt>
          <cx:pt idx="46">-0.36499999999999999</cx:pt>
          <cx:pt idx="47">0.309</cx:pt>
          <cx:pt idx="48">-0.51200000000000001</cx:pt>
          <cx:pt idx="49">-0.46400000000000002</cx:pt>
          <cx:pt idx="50">-0.23100000000000001</cx:pt>
        </cx:lvl>
      </cx:numDim>
    </cx:data>
  </cx:chartData>
  <cx:chart>
    <cx:plotArea>
      <cx:plotAreaRegion>
        <cx:series layoutId="regionMap" uniqueId="{E3F20E1E-55FD-4D77-8CAA-735F5B4CD2D5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 b="1">
                    <a:solidFill>
                      <a:schemeClr val="bg1"/>
                    </a:solidFill>
                  </a:defRPr>
                </a:pPr>
                <a:endParaRPr lang="en-US" sz="800" b="1" i="0" u="none" strike="noStrike" baseline="0">
                  <a:solidFill>
                    <a:schemeClr val="bg1"/>
                  </a:solidFill>
                  <a:latin typeface="Arial" panose="020B0604020202020204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-60.5%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-45.3%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30.2%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-6.3%</a:t>
                  </a:r>
                </a:p>
              </cx:txPr>
              <cx:visibility seriesName="0" categoryName="0" value="1"/>
            </cx:dataLabel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-5.9%</a:t>
                  </a:r>
                </a:p>
              </cx:txPr>
              <cx:visibility seriesName="0" categoryName="0" value="1"/>
            </cx:dataLabel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29.5%</a:t>
                  </a:r>
                </a:p>
              </cx:txPr>
              <cx:visibility seriesName="0" categoryName="0" value="1"/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29.4%</a:t>
                  </a:r>
                </a:p>
              </cx:txPr>
              <cx:visibility seriesName="0" categoryName="0" value="1"/>
            </cx:dataLabel>
            <cx:dataLabel idx="1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-6.7%</a:t>
                  </a:r>
                </a:p>
              </cx:txPr>
              <cx:visibility seriesName="0" categoryName="0" value="1"/>
            </cx:dataLabel>
            <cx:dataLabel idx="1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21.6%</a:t>
                  </a:r>
                </a:p>
              </cx:txPr>
              <cx:visibility seriesName="0" categoryName="0" value="1"/>
            </cx:dataLabel>
            <cx:dataLabel idx="1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-62.9%</a:t>
                  </a:r>
                </a:p>
              </cx:txPr>
              <cx:visibility seriesName="0" categoryName="0" value="1"/>
            </cx:dataLabel>
            <cx:dataLabel idx="1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-12.6%</a:t>
                  </a:r>
                </a:p>
              </cx:txPr>
              <cx:visibility seriesName="0" categoryName="0" value="1"/>
            </cx:dataLabel>
            <cx:dataLabel idx="1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-16.4%</a:t>
                  </a:r>
                </a:p>
              </cx:txPr>
              <cx:visibility seriesName="0" categoryName="0" value="1"/>
            </cx:dataLabel>
            <cx:dataLabel idx="1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-21.9%</a:t>
                  </a:r>
                </a:p>
              </cx:txPr>
              <cx:visibility seriesName="0" categoryName="0" value="1"/>
            </cx:dataLabel>
            <cx:dataLabel idx="1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-21.2%</a:t>
                  </a:r>
                </a:p>
              </cx:txPr>
              <cx:visibility seriesName="0" categoryName="0" value="1"/>
            </cx:dataLabel>
            <cx:dataLabel idx="1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-13.4%</a:t>
                  </a:r>
                </a:p>
              </cx:txPr>
              <cx:visibility seriesName="0" categoryName="0" value="1"/>
            </cx:dataLabel>
            <cx:dataLabel idx="1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-43.2%</a:t>
                  </a:r>
                </a:p>
              </cx:txPr>
              <cx:visibility seriesName="0" categoryName="0" value="1"/>
            </cx:dataLabel>
            <cx:dataLabel idx="2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-42.7%</a:t>
                  </a:r>
                </a:p>
              </cx:txPr>
              <cx:visibility seriesName="0" categoryName="0" value="1"/>
            </cx:dataLabel>
            <cx:dataLabel idx="2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-34.4%</a:t>
                  </a:r>
                </a:p>
              </cx:txPr>
              <cx:visibility seriesName="0" categoryName="0" value="1"/>
            </cx:dataLabel>
            <cx:dataLabel idx="2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-20.1%</a:t>
                  </a:r>
                </a:p>
              </cx:txPr>
              <cx:visibility seriesName="0" categoryName="0" value="1"/>
            </cx:dataLabel>
            <cx:dataLabel idx="2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-14.6%</a:t>
                  </a:r>
                </a:p>
              </cx:txPr>
              <cx:visibility seriesName="0" categoryName="0" value="1"/>
            </cx:dataLabel>
            <cx:dataLabel idx="2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-8.3%</a:t>
                  </a:r>
                </a:p>
              </cx:txPr>
              <cx:visibility seriesName="0" categoryName="0" value="1"/>
            </cx:dataLabel>
            <cx:dataLabel idx="2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1.9%</a:t>
                  </a:r>
                </a:p>
              </cx:txPr>
              <cx:visibility seriesName="0" categoryName="0" value="1"/>
            </cx:dataLabel>
            <cx:dataLabel idx="2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-0.2%</a:t>
                  </a:r>
                </a:p>
              </cx:txPr>
              <cx:visibility seriesName="0" categoryName="0" value="1"/>
            </cx:dataLabel>
            <cx:dataLabel idx="3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-18.8%</a:t>
                  </a:r>
                </a:p>
              </cx:txPr>
              <cx:visibility seriesName="0" categoryName="0" value="1"/>
            </cx:dataLabel>
            <cx:dataLabel idx="3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-50.0%</a:t>
                  </a:r>
                </a:p>
              </cx:txPr>
              <cx:visibility seriesName="0" categoryName="0" value="1"/>
            </cx:dataLabel>
            <cx:dataLabel idx="3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-1.3%</a:t>
                  </a:r>
                </a:p>
              </cx:txPr>
              <cx:visibility seriesName="0" categoryName="0" value="1"/>
            </cx:dataLabel>
            <cx:dataLabel idx="3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-45.2%</a:t>
                  </a:r>
                </a:p>
              </cx:txPr>
              <cx:visibility seriesName="0" categoryName="0" value="1"/>
            </cx:dataLabel>
            <cx:dataLabel idx="3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-31.0%</a:t>
                  </a:r>
                </a:p>
              </cx:txPr>
              <cx:visibility seriesName="0" categoryName="0" value="1"/>
            </cx:dataLabel>
            <cx:dataLabel idx="3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2.4%</a:t>
                  </a:r>
                </a:p>
              </cx:txPr>
              <cx:visibility seriesName="0" categoryName="0" value="1"/>
            </cx:dataLabel>
            <cx:dataLabel idx="3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0.3%</a:t>
                  </a:r>
                </a:p>
              </cx:txPr>
              <cx:visibility seriesName="0" categoryName="0" value="1"/>
            </cx:dataLabel>
            <cx:dataLabel idx="3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-44.2%</a:t>
                  </a:r>
                </a:p>
              </cx:txPr>
              <cx:visibility seriesName="0" categoryName="0" value="1"/>
            </cx:dataLabel>
            <cx:dataLabel idx="4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-5.6%</a:t>
                  </a:r>
                </a:p>
              </cx:txPr>
              <cx:visibility seriesName="0" categoryName="0" value="1"/>
            </cx:dataLabel>
            <cx:dataLabel idx="4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-15.6%</a:t>
                  </a:r>
                </a:p>
              </cx:txPr>
              <cx:visibility seriesName="0" categoryName="0" value="1"/>
            </cx:dataLabel>
            <cx:dataLabel idx="4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31.4%</a:t>
                  </a:r>
                </a:p>
              </cx:txPr>
              <cx:visibility seriesName="0" categoryName="0" value="1"/>
            </cx:dataLabel>
            <cx:dataLabel idx="4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32.1%</a:t>
                  </a:r>
                </a:p>
              </cx:txPr>
              <cx:visibility seriesName="0" categoryName="0" value="1"/>
            </cx:dataLabel>
            <cx:dataLabel idx="4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22.6%</a:t>
                  </a:r>
                </a:p>
              </cx:txPr>
              <cx:visibility seriesName="0" categoryName="0" value="1"/>
            </cx:dataLabel>
            <cx:dataLabel idx="4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-36.5%</a:t>
                  </a:r>
                </a:p>
              </cx:txPr>
              <cx:visibility seriesName="0" categoryName="0" value="1"/>
            </cx:dataLabel>
            <cx:dataLabel idx="4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30.9%</a:t>
                  </a:r>
                </a:p>
              </cx:txPr>
              <cx:visibility seriesName="0" categoryName="0" value="1"/>
            </cx:dataLabel>
            <cx:dataLabel idx="4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750">
                      <a:solidFill>
                        <a:schemeClr val="tx1"/>
                      </a:solidFill>
                    </a:defRPr>
                  </a:pPr>
                  <a:r>
                    <a:rPr lang="en-US" sz="75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-51.2%</a:t>
                  </a:r>
                </a:p>
              </cx:txPr>
              <cx:visibility seriesName="0" categoryName="0" value="1"/>
            </cx:dataLabel>
            <cx:dataLabel idx="4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-46.4%</a:t>
                  </a:r>
                </a:p>
              </cx:txPr>
              <cx:visibility seriesName="0" categoryName="0" value="1"/>
            </cx:dataLabel>
            <cx:dataLabel idx="5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tx1"/>
                      </a:solidFill>
                    </a:defRPr>
                  </a:pPr>
                  <a:r>
                    <a:rPr lang="en-US" sz="8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-23.1%</a:t>
                  </a:r>
                </a:p>
              </cx:txPr>
              <cx:visibility seriesName="0" categoryName="0" value="1"/>
            </cx:dataLabel>
            <cx:dataLabelHidden idx="29"/>
            <cx:dataLabelHidden idx="45"/>
          </cx:dataLabels>
          <cx:dataId val="0"/>
          <cx:layoutPr>
            <cx:regionLabelLayout val="none"/>
            <cx:geography cultureLanguage="en-US" cultureRegion="US" attribution="Powered by Bing">
              <cx:geoCache provider="{E9337A44-BEBE-4D9F-B70C-5C5E7DAFC167}">
                <cx:binary>1H1rUxvH1u5fcfnzGdL3md715q3KSAgwBjtgO4m/TMlA5j4999uvP88ggcVENqQ2p05Je1coI7Vm
dT+9bs9a3fzPTf+fm+RuXb7p0ySr/nPT//o2qOv8P7/8Ut0Ed+m6OkrDm9JU5u/66Makv5i//w5v
7n65LdddmPm/MELFLzfBuqzv+rf/+z/4Nv/OvDc36zo02e/NXTlc3VVNUlc/eW/vW2/Wt2mYLcOq
LsObmv769tKUdfBmuY5NvX775i6rw3r4NOR3v7598sm3b36Zf98/nv0mgXh1c4uxwj4SQnHiUK43
r7dvEpP527ctSsiRUJozRh/f3zz7cp1i/EulupdpfXtb3lUVpnb/cz76yTzw5vLtmxvTZPW0hj6W
89e3n7Owvrt9c12v67vq7ZuwMovNBxZmmszn6/vZ//IUhf/9n9kvsB6z3+wANV+85976J0533ZuL
uz68Ma+HEhdHglFuU6HI/YvPUVJHlDhcA8eHp27xeZE0P0BnZ+wcm4uDxOYizLK76nUVSB1xoang
2tlAAwB2FUiLI6odTqBBT5F5kSz7gdkZOsPl4vIgcfktWX9bp69o1jg7spUSjDH7KRyOOnIE4ZwR
tteevUCS/Zg8Dpwh8tv7Q0Wkil8REAU1EELYhJHNuounuFDJjpitHaGofqonWNhnJPkhIPfj5nic
HyYeZTia7BUBgUthk1t3qNgAMlMUSukRNEhqJTc+B3Zt1/H/9rxAP8DlYeAcmK8HCcwfd1X95ktY
+mEWviY8zhHMl7QdurVTM3gccqQQEMDjI0KbXogIduF5sVj7QZoNn0H1x5eDhOq3Ml5n1RqB42al
/vvoGUrkaDh+TuVGiZynVk2zIwQGVEq5DQ7kw7M30dlLJNoP0PeRM2x+uzoIbH4e2O/i8+ST/zK7
4fpIEi5twe1HLXkSnOkjQh2uuN4aQXilXS2a5Rs/Fms/SLPhT2ZyGMnMYp2Ef5vydU2bfcSkUEpT
vQEFnmUXFEo1bJvNkO1sc86noLxMpv2I7I6dKc7it4NQnCdSgxZYmMSU69vXTDadI9g0KYlg+/Eh
8kgKe1KbGTAvEOUHsDyOfDI9zO7DgYKCPPOmDm+a+mGJ/ntnI+iRtCWVnMu9uNjIebiDgI7NvMzC
vEiaH0GzM3iOzqeDROcqAFv05qxK1tntq8KjmMO0RERw/5rFAjbgo45Dppj6/jXTnpdKtR+mp6Nn
OF2dHSROy7tk3a3Lu9fDCPEAIY6tGN9igFxz1/XYEmSnowSnWxBnmvQSifbj833kDJvl8UFic/7a
kbRzJBxhM21vI7VZUKCdI+4gVkM0t9Ee5EO7kdrz8uzH5WHcDJXz64NE5aFc8Mb8/QaBQZN+e+Wc
VBM4fsoRJj9RGxthtGJa8a3a4P1dcP6tWPuh2v8tM+CWi4MEboUgLrx9Rf6AOUdSS0lBp21fTyFz
kJk6NhcM1PT9a+aNXiDQfpQeB86AWR0mD/ohTtaBeVVqGtGzw1F020ZxZG7pbOSsEyq2/YjcrjK9
RKL90HwfOcPmw2Fyou9NE1bh+lVZUXKkHTBq6lFvnqqNpiB8qAPa9DuNvQvOi0Taj87O0Bk87w8z
Mz25M2BFX9GmoaijBBIclNv2JkAORy0bVI8gW7ZtZtNeINB+aB4HzoA5OUxgPt31r0qCUgTN3BEO
3Q+L1kccBTdEdlsqG4nRrs48K85+ULbDZpB8+vMg/f9FeBOE/jp7WJlXYAtATdvC1gjXNm5klo46
EmwB0fAx2/fVw7M31PRLJNoPzPeRM2wuDjMNPUUSGoYPq/PfI3NPbyILJRxLvhtGo05wJJk90W7i
3sAhMthVlOcF2Q/Iw7gZHKeHCcfZLQKyh4X579EQAomlJjZ7IJtnekKpOFJSc9shMzLgWUH2o7Ed
NgPjbHmQdusSLUKn6zSvgvA1eRrBj5QjEYM9UJ3w5LuaMnFpNmgcTbYlhFlvzYvF2g/RbPgMqsvT
g4TqYl0Or8t4chQKYK/AyMzQUUc2Qd36sao2i8NeIsl+YL6PnGFycZjqc5bdvnL+oo8mf46OjR94
fXWEAoGtqdoqzszrv0Cg/cg8DpwBc3aYDWlnSRJmJqxe0c+QIwofo9B9tnnBZO2aNEejQcpRXDrf
qeld5/8SiX4AzeNc5tgcJiVzEVbV9P88f8WgbGoYZAjKHld/ZtMADxqhGGqi26LoTHFeKNR+hJ4M
noF0cX2g3ibMXrFwIyS6bKd2tB36f1d7lD5i4DoFsfc3clysnxHnB8Bshs0hOcySzZnpXpGMEewI
i63QW7M1aLMQTXPQmCDS6DaXITOFeU6a/YBsRs3wODtMGuZDeeeb18z4+ZHmDsqXXD0Sx7s6Qhk5
QiMapXyWVz4vyH4wHsbN4PhwGB1oT6RGI805vG1zEw+v5/I5mHwG0ovM62XgXpiD/AU9NpvXTDde
Isp+SL6PfDI9zO6vA3UjVbW+CZrqrq5fMxhjR2gwA1MMCuz+BY3YVRXkl4qgc5A7szLzxfqF8uyH
ZzZ8htHFYdqxKXoxTfmawRiK/cpGz6zYMsqzWHlqq7VtHId6OJQ2Y2ZeItEPAHqcyxybw2xEu7z7
Vj53fOJfHhgE9YLWTA7ztVGdOTb6CAW0ierf3/L8Eon2Y/N95Ayby8OMxy5MVr9q8RJnOWGyJNWo
gN2/ZiEZJUhihKRMTQ5pN7l8gSj7MXkcOIPk4tNBupvLu3b9ml0Y6DfjUgmkLdty8T/IZYW0UsLN
oDFwes0is+fl2Q/Lw7gZKpdfDhSV7s27u7K6e8XYTICOweEZLfl+F2OD9QcZgOPd21h6pjETRfy8
TD9C5/vYOULvDhahv0wZP1iVVyjLMCQzmonppOb9a2bL0KkJNoagRrBN+Gch9ITPcxL9GJ3NyDk2
hxlCb07oL9alAaW5fj2EOIqVHHWxR9s2O6Fmg9B0YNqU2gYKc4Tu7zN4iVw/wGk2fo7W4iA16UMQ
vmZxE5c3oKqMdudtnjML1tAFaBNgyHEw90HLduOC56TZj8xm1AyPD4dZNft4l2XVkLTrVz0CBe/j
aJyA2obI937/Sf5pHznccaZm6MfmjV1cXirVfnyejp7h9PEwk9D/Bydwwd5Q5mhkoo8YPMEIJ3QB
oMSx9s37swjhJRLtx+f7yBk2Xw4Tm2vT4Oaal1j6f5eKchCeBEVm9tB4NosRcEba0WgGxFH2DUIz
D/RyufbjNB8/Q+v6MD3QZlavfs8QbrDhCNbQtrHBYhYtIAo/YpygtVPN9Oil8vwMo4fZzBFaHmSM
8Ak+Cdco3b1ifQ3BnCPA2ZBtHkrmgcJ0yw1nQu1cQLTrkF4k0n6EdobO4Pl0mL0Dn+t18IphNigE
MNVodtoWC2bI3N/TYaMjnamZeXtOjv1wbEbNkPj86SAV5ctdmYJkez0w0CxIbMnwv5mrwdlbpZjS
Cndw3b9mjPQLJNkPx+PAGSJfDhORP9boFMz8+lXrnrjCDkVN3JXyA9dyX/fEyYGHcsKMZHuZTPvh
2R07Q+iPwwzW/girG5NV4WsWpsGlQS0kV9tsRj+ttqG3xsb5AIku271Z6ItE+gE+32czh+fsIE3a
H4PBtZD+K5o0EG1oGGTqB1fYoJaDrgEkOXA/G9P28OzNOYEXCPQDaB5mMgfm/xPN9uMrIR/vz1yu
6/Xx/cWbO7dC/vzd+7njStDZ0Deb4GnDk97sXnL5sLpnt7++ZULsXHgzfcV23GbpZ9fLbL7ycdzd
uqp/fWspdaRtztGogws7cE/h1IfT4c6qX9+iAj5luIj50GaNC1kcFCeyiVT79S3q3xxXfOCGj+11
EtWUwmEIOn45Q4VJU9QANe5oebzz9KNJBrSzPK7G9t9vsib9aMKsrn59y+E0883HJimnJ6InReMe
K2bjilGc7ML7N+sr7G98mv6fhEZlRrtY3jnUqxt9zHKRW8mC5G04fpGyyeO1sEpZrbJiqAaxrFkv
g35hGY9887NSZNbCsD623+lADs0y1lZWnHY6TaqLRKa5Nbgm7mX+TcZ11Jsl1iqJ+MK3bUHv7N4M
zVUS9HaydhyZezc85YW69FVY5NxNaVhBFJHLMv0QUFJ32dJPZBnnrulkmr6n9lBAZD9N6XDOUp5F
f1tVazBmB9I9i4S86MkaoUbBhEYRaeKLsFzYEbtrZNM0bAIVOHdeZ7KoOK1TkYjTRLRVaZ+OlV+H
3WIMc1zjkxAvZN7q54+nCC+fPn8qtCPy54hs0Mylp/d3MBoj7lSKqPA2ojGPw0VtQDYGrtbMKqJV
2Xd+WS/LoPZF4FrCGvPsYyf4ULEFFaPq+LtaBVkVu8YUvKSXuD6jwHs/FxJbeFdGnKThHL2zoGpQ
DZi25VMZ+yC0WFBy61ZZZUvY0h9t3y5WiSNqTtysrJX6Gkvi1fAJj7fnPo/N9FyhcWkBQnOGOz7n
z82bwdjG4s6tP2DPKbcleVL9GQiPZb7bRWETfsg83DZcu0FgEMC7P3883OZs2jYO3eFEpBYSCYA9
LcsONL5sQ4v0Ab+17MQu+EJ2RMk1FMmqz8wY2sllaFFDL3hcDM11XBEyBi7iswSL8nNJEN0+lUQy
xFdoLpt6ZBEczwCoVUiiIc68G0+PmSxPTJGn3nBseWmlh5PBKXug8vNH/nPyKJoiHUWXyD0JRJ5O
PrADL4kGUt4K1UHLVwNVI41XsuyaShyHjifU17LBqhdupZBefTVkaEt93IaG5N0zG4HOLJlNJG5G
gJZAUXGaCDdVPJXG12MkdV5b33BOxk6t074OJoVIexPgDuOmi8QoFmFaDSx3e804pJIhCZrrNFfR
sMgsWmbXOg3SMlsW0pTsKm3DrPr28zWb7OmOvbURJRO0a6IFAPcIQVtmtqTpPKckxdh/68u6xCYg
TUywWKTvuLTcvuStdZ2zuJiUpu7M9CPM/ebfLhalCp2jnIA+FVzAtD1dLKdgVT1UynzLEmnBhkew
XmPntgOpB3nOPQm7X/kNbvNLI5nBopZ5WlJ56liR1cZuEcDaTpZ/CDAqC8ekPRd9nJv0GbMy3Tw6
W6+J/WUoBDMgrNTMP/W8y3Kdjfxb5TFlpcdRXeVJ87EY6zDPFl0xFBDOstMW75mhSM2wdOJxsK67
PPfOKl0mkb9Ix5EM52lQZLXnZpoor140kljJlUq1P6YLxnUPk8isaKDZOzLqBN8ah15XFM+oKUWm
82RCiPJQd8DxEKRLONQmZxYDOzMr2qzNv9rSyEgucoISeOF6XqN1uaCjbcG0e8PGeiaNwHvNvTnJ
qefgrb6ruSpWTcefV2gxt+JoS0EwIjWlDFXDf2yLuI+r1AtM/jUvoUXFMa9iR1wwGvDhnFfNgOXQ
XpuMX9KgHwbbbYKyK4IFDH6nrvxi9KzTMhXR+KW0mkpdOqGaAoRetGmiT+JGTvCYimtsoaG1ZXuV
l1E8fhkTFXexS5JkclohVh8AmUwH+CUfcJnpFyfte2DHZTTgRzUSv3aWuax4tVJ2M2EX936IAKO4
f7x2fGvoXMf0Eb7CIHiA5KGVTbFBncs0XveVyop8pduStteCm7F+X5axV7pJkpYsXVi+l/anvoBz
/StzMk98aUlLsclsx0ec0RaZQYjyc9swN+FYfRtXTuA2RIHGVE5nW4N7Q+ZTnSdfR5pWpe/2jNh5
5XYmMskZb4oOhuLnT5xbI5x0FYRR+G1ca67/8cSqJFXQpbz7i4/NtBm7Rkzmj1V2DOet2kKqr17E
R2zCjjV15V/YMCzYpz8XY7od7YlScNwUzWw4LnR7MIEo+ak5GnnbFJZW6ZdUZGnN3do00rozRVDA
GgVxldHj0rNN+LGtHB8WJw+k8Y99p2atcdHm2yWtWzO/OE88R133vEycwa06qtqr2rFIuCjk2Jtz
bCISuBERXpi7wlN0UvaAYB+aNkB0ceZFcT1pfot2og/Tzdb54PK45H178vMZz+2ag75WMvGF7P4S
P+QET2ccKy/IuqKyP7dNRhDEyrJkCGLbcdq3uKFZiNOAdj22bR9rjh9+fR/ZWiqftjRvoo55116v
pi3NinBMy9MwZ3wykcVYEboqkjavwpNRDjG0zuvSKaamg5NCO21aQI1+PiU2s2wOIiAHbhNWDQii
HjQz1QXP0tFEGfvs1AGHbtW5PwlQW7yZVPdej9FPMkA2L+gnFYetnExKmRdwNFZAEcbTXk6/MkWM
m6UTHdniNOySaR2KoTPq0it6fCoM+DTFwU9VtYotu+Sr3ClbXi0G+AtM95mpzTIATE3jxiWGZldU
GwXivado1X1M7aQxw2fut5OlqssCW2tMxtDc1MSJWeYOtSnGLzbLJv+YWoYCkF6liT8cj6mitb/S
3Gq6z4hSSyxHZ0ccu4+3I6xJFloaW0x0ST5ZtwZm8zRkeQezViMiwQPD2iP4F3IsiqVIfYGlqGs7
sOqFTJoIKhFoFuFfm/WZTOF0tfjPIu2ZjuJacDQCIdKWDtJO8o9Ql3ajUIMqrE9tahtYh014ywKn
b+MFMsvAz54zCzN3ND1S4PgxI3BLuLRvnniRyCCEzHv7U9VQ7JB6QId6eALfj/URUS6MPPY6y/SV
qxI+YMGT1ssQssDoYZW6sk/qj7aqHC9aebVwYAygkO1ViRozPEBqQfHrPoOj2sLmF12GpewTJ4Ou
QIsmOPy4n4CwopDihx4i3V4RkxpIIuMYvilW9ZSn/ny1heZPbSImPzkBGAkcf0f1dJ7ZIBysLJ/0
w6cgGFTiuXUT83zhdcSLLhUbRTkcF0GpcsfVjOkocMuyCIt3JGl4L90c0Y51XvqpJS68NLD5ouhM
79+QMCGnndcItYztzCS3IkrG8io1KsWfWxlp0n0QLSX9uHSiTMt8USB+rJpV10mnvSyLwOuNq1KS
0veclFQvs6zUdBH1dVN6rumdYozcIGtL0S/8Pm6hDO1YdkPi9paMRLTSjDbiWiX1IPwF6WnTNSe5
7gLqIX7z/PqsDmxEZgt7TLpxRFqLrZif9fHgNW5R5ZFatdr2+VKmVj9+6pRh4ZdGJL635KJmdDEg
PzWDq/y60ksdsi5e+DLxT3EWoV4WhnTjuaczQk5oRwO28q3KCchxHptUfB5k68fWZ21I33/q657X
F1ZVZ9YVPIbd3MpSqfLzaLd+ZtzcGBpUv+t+TOITLwS7sRqNcFLj6thwFizscqwK5xtNIye7DVhu
2n6JrTIUd7qpu44s4qSraHRae1khnSXyAJmoEy+1YnWpqW3F8UmrclYlwV3gZLzGKveUO6W4GLlp
saVHWlZ58Dso31qR4ywTeW6fNdoLg+R9Jvu48I+j1q+79n0nPT8MV55Iu0ZeeRnjxZmKROA7K+wV
xWM3b0cCt55UTthp17eEKupl4JVjNJx1fmUF4UkXpvA2i1h3Aga2zcNG/mmsRsnqDJujs7xFxxG2
0MsmR9Sl3XrgTq8+JMy28aPe/NIKwwTvoSFK4HGjqUTxbWwKzdp3kSpzn53S3rJsezFEMm7skz6L
aJq4UrSTXyTSCjEdn0s4lXXvDWC7F5EMtPQ/DF3e5fbHyLOiLlnZMbdYfhY3g3baDyriMtRuofXE
SdhlLYP4i+17njWeC5FUWClrKGCyL2C1i0CeW9wr7eQ9DYuQJh+jqIsc77iLYAj8YxOiq7VcwGRN
Ig2tlRB2TPxgCIslyeOodJZZTSyZ/cl8luF5aZRo/bnxnaJYlMiDsbLMaUJ4kAVVwfQlkB8hi1sU
eorpRVBh9os8oBlXqyjophXjSR3jh6mC2rrOUnsy+aKtfcde6K422ABjhnjjpNZlis/lm6kGtRyx
fEVk4wVfUnl4WhJQJJkZDSd4aC4CJv+gST+tcyZ0BC7JaqwSUFhZ7ATiriiQ0BSrMgwRaS06hw52
sQidQDYWEBRN0Xypo6wJM6yXFYzmJGhGQfsLJ7InkUMgnY/XCjsLT+B4q/jmWf20wVRpTcjLwcLv
Ep1OS9O2OMAdwsU6RQcZWtRJMMftfMqS8+IbCLcAv5N9btR1LIWn+UJ0GgSQm9sBxVpsd483Vhpf
aUfWNDmvHu4Xo8GuKRfbGFfLUU7/4pWMLzgJS+t6u9TW5uMPi7z5HJgCFl/YLE8hAM2soP0WhyoP
y5Mw4wMmXbARf+XK9Rn3Q3KNBNw32pUboMzY1thqyLyb0j/LqB486dI4aAf1QaeNwSq1LE3wEZaD
YysXoDm8VrsxGaag108lwy8T2yfFN71ZQZNDg2DXNnMKWIgcbZGbTHX0dGicKTsnG2g320N5cYL1
USLEiGNpJ9PkezUE2Kc+LafHBCJQ+OVgCmIHn0crFE39DjPl0/JuNtLYDA2kxCSnb6FhWWEcqoMc
u6uqg0n0zYJaYzfiHybhRtjHFpFZHJ2N+JsLfX7iEzBa5LgLGwOd1pE/MR9VB3zD1mbFN6r8DNun
kohYMfmyRbD7oQKXPX0ha6cfovUd/EgyMqlDOspJ/qxRftB9bhI/8cNV5jv43qDg1OencTXYtD7n
m70SRpWu7ZPtkuuoLSFOH/IYXwIPYPDwKA9j+PmWFqMinxG5RU67zAurzsIFqXwPD5dRgMvbl3WS
g9tMQBiAsgFMQXNmG39S5wb+Fb+Lh0ZFzipGsNgP77iukt6c1sKQNF0kWiRp63qVD9qQatrg80Fd
VPiBoFEml2nR4L9D2oFEk6SjoIoKcPnJZRvXHkiBrozwdBr4pv2iMq9HFuAN47T3Ow1THq16XjBY
GKcMksY5TlK42PS4tzJPV2dSw1X1fxHVR7A3fmJMHJ9u6eSoToIyWjVBgnz3ZhAVusVP8yjAcpzw
e50pjJNgwSqvi73xCw8c09WfC94FnTqtN1PvtV9hiXjejzFmFPtdJY/VSCisXF2Kaflon0+7BnzV
tMU3/KlTxR1WgDZsmm8dhgw/SmxwfL4IQYVabpiM4JXRnhZn2gVlMaj0gue0xCfUQKcctpVNhX21
IVlGKpPSWzVZUXrszPeKEd8xbqg3D2k5WMNCihh8qUdjpL5pitwpW9QJiAl5nsZq0qdadCFIeD92
aphKrrwBPq8aYGmiFTLbafGakE9UAWucGFx8lGQ+huNqGMzyrw7hmWe967yqLMNLzaOJpDQN3N2F
HXtc1b8L0FiDd9x7kTUEK9XlMqmWoC7QtuXaIIHUV+FzipQczlAD/NESI2alsnRyG6n0pu1WspJi
821WMqoNmGgekpC377pRpp79ezw2nXVdIpgGqzDmhVZfYW+xv6wuH7ECkSDTHLw8s2D8kV5OLFUS
Il5FZK1T0+VflR6Cgn4TfaKSS6WKfPBWgpmqtv7uQhr13jE8Gk+kWyXgv62Fk1C7/AJGsovrT8Qv
It9feHLgQX/V2Yhtilvdhm3B/qo8B9TESRk3baoXFhur+MsoGiaM28A79Ej2KTWIKW1b6oY22OVp
pNmixS8tu3XtDpWpfrmdyQbLIo9AEC9wEmiYpnVvbpKkneyfHvzJmiD6n5Q3rNLpE9k9e+9FbPqd
pMTCJwZ/mD7ocbAT6TEy96m2ESZeDlX2ES16l2M90Pw4gqJOWqnT6Z3tlkVMCUuk0Z2HtzZ8+GRO
LX9R9kPJbZeykjgfm8D2O+N2JAN7LobR0+ysK7JJy31rnOjACnUi/BAIy+qzYiTY34Kg/nAJ3nKS
PA5Rafy6fZAsNVxaga1iXW8ytiyMRjt2oyxvxO/xxmDFG6KxwLFC7AYrKSYSsipVKcQy9dPCeG5Q
qMa6bkKZY851hype+y5k/hTGBaLHM+w2mcRq7hXOMjH8iOvJZlLynE1lxmXW9dOetL2RxaErgypL
0+MgSqCNq82CgAeejF6MA/b4XlFRKzoPGE9s5xnia5bQg8uBfcAOZjBuiv6DVg5q1BDAV7PrwBgF
qW3f76ENnYGZLSwxaVDSgngJ3DYsJtmfye6e5nbT43GTBq6f3dwPPKffy6Y3VlfZoKo2pjECBwwp
kAdAk37+qBmBDm0iOFiAZ4Gywn/VlNbvVKg6Jy4cD6Hkwx4hcW/Mosg9IT7g6sJpd2sVTKA2YQSE
jSgFINsax5/L8pRCQPcC9o+Dv57gKJTDsc/ZU1m8ljPQt5F/jeOTMGOhpFM8XlW4Jfl4NAidn1vn
fz4QDZUgDpSjGchFPeMV46AkNEmJd1X0GRyFH8Pjn9lDDDO31eyfT5BOtN338s40w+kch8SxaIfh
2o05kdknkfCzOlFXW4vRBeNE2g+KD1KuelE57SrKvbH8ven4EC3TJpvsOS9hGqxqFPBHz0j0dKdD
IqRS03253NYSHSTzstigidXZAy+uko1SdYjroON9E3uw66HThoAgEM0AzdQczgGhhRVMgkQ5L5px
0RbI7Fcy5UYSt4dpGRYw9QU+Dv3w6GU4cOSTi25Tz8o3Zvbnk5jDCODwBwMJbp4BJUvxxwOe7hv4
3aJmvdVeBlU8WabxPhDKK5k1vw+W0wjcsvRyqkuiAIIzurhm/b4Vajo89fR5do9oBNcPN5dbt9f7
QRG5xMCyGrescIvov3seKP/pz1JAMdB9hQuqZtU43nlgotswuty4JQTJExp2nEAvsqqYHMbPHzh9
4c42xYZA+Wk6v49+FAFGc8ZndsPYh+Uo41M7s8pYLuw0tflXVUJhnlPBfz4K0Dmo4KG5GUnmfG6p
x9Kh8ZV/uglFWgl2BPuIFSl+/HxWs9oavh0dGhrF+KmHDX80b15AyUgdeFGf6xsSgabeqhVT8RQq
ljyd0snOabN0QVJRMtu1ywSVDjdBKFotap719ueoIzCCz8i1aRHZWXBwmFgCjcYdghsvHNwQ83RH
EYJ6kR0G1Uk5MhJUx0z2U5dEg8uuGvN3NWYotC9M5YPz1W7qjchi3Vr6NU3PEUWgNchfmDgHI/We
CXAi5GPqSd83pwNiFmkuvT6MaT8sPIZS2F9VUaRIz8qIiaw4TpNmZPWCGKKqdOmUEhTge95Tw9VH
vakzxgpJEv/gZSkt+ovYD1qNVp6mVSEFVxOhheQUCZAdpsvEinJskW3gZFsYFrjxJtxB5uDAial7
87pJgeL71eyClMGlIGWdwpOuZRYCbcMc5C8Za7DcCP1UY1/yKpmCTGsTc+Uo2gI3kjt0DN24qlM6
ullV6ixcqtxOosZ9oGIKuPPA3QZY95EdKn4d1ncsnCm4sIsWjBdynlix49wxeGQaI9tp3xFUUUJ/
kfQpbjs7QZ0hiZLPHOG45pdqqLXIzyJFrImkqNoS/O+wyQ91N1S8WAZxk4IOBjNko/rhRkHtGG9h
NcbvSOoWOF8m2Udd6Nzujv0CRqf4JAfdjuYT6iBTpQ2xKWHq0tQVihufwhwsuL/EPkebwyooC0qj
RUoRDP89ICWunHdS9R37SmU/1M4l6Dwv/z3TOorZcZRVFkGGjvug+nqBFjPU+I8zMwDbZdezsRxc
YoExaRcIGal0FoMYvO59rKu6Gl2UybsQWb52StRrw4BUJ4IkdfdNkTQegqUnkAhkbmpnaflnBkbI
alxnUwrc2sgCdXpfvXdS+JNolQWJYg2i+/v4D4T8FL8OWT05w83WSO6j1MxOYqSSpUanTu62JVEp
hYX1jQ0xWBwzt4utVn+CczHOdZ5pK1mlofSlG/h+dy2HUEbLIey8k1C0/DQkfDxLy749BcNiruxS
sUWvZXBph3VCwGW35ScPm/pU+NJULrQv+BaVefKnT0Kz7DX1kCMnvD5BEg6qi2Xy3MnJVxNDHbMu
V+9VF+ZLWwQB0CVWuYrsXhxHJmw+jFFSk2NkC/WxMxCeYMeq9CbIm2tGRX5eCss/T9uqPpYVqHE0
yPinrWn0MtCd87udBwX6DfLwNqwKb5kEue8OIsuW0tPFO2dk6WrwMlSns1wKfLUzZAsRZfaqw1ee
OcgTv5W9aU7Qj+HdFjpOTuKeJqM76EiugoiY61ygZuAmoI4q1+LG/9z1o7NOrEyCYmjST53DwmPC
avJOEB2ErrEs/l6APlyVdYWjMJHt/Q5SM0QfVc31LUUJCnkWzelVy6IgXOVDZh3TKq2vqlaACIEp
WFZD37zjVTnErkw7Z+HZ2gucP8OW6eEMnRHNTcVERI9Nk9dIv8I0GNwWtzPeObW006XlWeW7VKNN
YiloHf3etzxG/paac1nVtFh4TmDWJKry9z1u4zivFJ12qCen2q7fdu96hNkXxI7bM7Dy1rsw5gFb
OrB+t7TreOaOo0MDpPO59VeXF91dYVn9goV0XFdVZBg6HXK0Nf5f9r6st24c3favXJx3AdQsAQcX
OJL24NmxY1ecFyJ2EonURHESqV9/lyrp7iTVncJ5v0ChAMfbWxJFkd+3Jm2bwsztBjFUUHJJ04ht
7d1lZtqlrUgo2K0PcyzEaPVqu8ZDfAkV/CAupVvkMRImukqH0VVAoJ/T1b8RQ+ltEuLxscroBpAn
YVXrRps3qZ/jQ5Lr6VZ0iXzxwqFWJKDdW1WZHtqMvs5Zm4oqMHHyCYz5XMXRMJ1mABhVREb9zoVT
/051Xvd1r3X7tHR++SCdGKNqccbVNJSCVxznBya4ABaIB891W524Yr0vI9UN9bRZ/omPYqtAPo3P
COhcKiFs+K4EuXEhIlnURhJ6mbAp+aSKzF1z8BAWdEhicFCqK2qCBZ2yaa+zIphZNYR9+UkGKLaa
AnUjr1KulvtszfojFvosq0u25Wcdzt099EPQnKydfIrmSZysceGJC5t9kjF9WtG/P23LuBWnRSS+
4svYfvEYkFOnc2MOKE/9o5ZlSiuZLGCS+1ZXpLP2Iit7cVpQH4dVm6vyqZx0+Ro7Eb/nks6vdrPb
F4MJ3th8jm4SCB5OBDtFs7hFP6LuDap0nex1IFX/cSPzdIqHkEIxBpj7tvMkwV7msCIRzgrgVGmf
nXMQRrVQEz/1qZFP0JzFOH8bXYZkio88i9UL8MLlvpw6eQ79UD6Oo9yuWsWXg8ux5KI9H9ntlBB9
KU2y3k+KyveyKJK3uLdYHKLF29vEj3h4gLXdhbE2V07m6wVbXTwDTyqmE83GpEHbDuUn4JjyYgsk
vaa0k++2qOieCkA6L8tW6PfY8NszHrb8ZgsDDW1Vxo5DSdNrMO9hXOuxHJpi81OM+S6n49YG830P
auC+dbNYaihWyFGufHkR2iQtmv5tu5ZlYq4goOqBWozz+zbeyhFr9ugOcd4X5xBcZG3FltwVto3B
GMjgc0AjaOOufZpsrKz96FCDN7kB1F5c92lsc30gCMAYdDWUgl6vgWjvgf4Mt0Hip+dBy0/4mxYA
NAuf1YgKhpuc37qSQxaaipBdlrOIPpqAmrUeupXcQIJknlhk7XLqoiFO6rIL86uEzrI4lmScysux
K0QDfjnZKgsevinKbcwrvunSVmNMp9s5gA7hygdLjrHOyKrl9VJaEFChk+F6MSXLeBe7JHiXTyUT
deZkNx+6UsgH3jI7HkBF++5qZP3MmkBOKZSalIbBKbdKbQ++mKTpTnvpQZpycXiFY49Rm9e2v+yB
FcihDnNULnU6GmpvgOJwVccmbN+v+Tb7eiZDdg0ZIQ2bNUSJeKUBEOjnlKErlVhHpNBphsKpnSB3
Olud5Zdp5MjE32+xp5GtvFtIaS4jLHbkokjAVJyWwU+y6axKzWMZtD2HMqgdSlnJgLZDXwdJ6R5Z
DDVPFXXJ8G72YbCdVjTAvCb5EpHrteRuqiMJfuEmH7CcNhDubc0MxO2SR5rVeDNpf6kD7xS/G3yQ
lVuM4Z+IGxvgR2O/q8dElI53Wie80I3PeDZEAP7VjOehAO1am9BH4yEJzdBd9x1Y42qcAD/Xm3bL
VMWjByGVG96fJ5ak86Fd0/WmZ4BvG+6YO8dtEhZNVpAuB1THZXjRt1KAJjVp7qtoBSuf6UjfBmnp
8nrkNFFVnvQxIEJgic+hCORnW6I0iaXw0WmeaRgfWttFJqpRwnXBXEMzAIncWuVd9uCDZM5RmJnC
s6HGSqrxgZkEzLE3LEJLkR06MYgqbZfQlYd+zMO8O4jIzWl6EwY2M08gmUd65kuRfGqt/bhtXfvU
duJjW4qUV2gTxscVmpMDLag8EWweBItEJkHL5dvV4KPhVsbMHG0ny1osYhNVDvmoqMYxHR/lNGSN
lJmvTMESrK9Wj2+6pdsxnwfQi62jN2A+C1KHTq1Ls2GzSe5L1cWPOYRNsmEWGBTmAyZMBZ3e+jmc
Rf9OLJMqDirP22s1T/OjWZRuD8a1ll4AzW7zKhhdeTHOfGmiaRmO/ULTx6kn4aHU3XzV0zS4iXqX
XEUCZOrcKpDqJdqiJooo4iRMbk6bi6KhgqNwGBtS2kUdRJjNt9A1rvpCyJVWpVqJq5e+5XWSKSuq
MhwptK0QapoLleHiDh7g++NG8fowCj5+OXHwfo3EQ7lWm+/lLXZ5bP4s64eGcdQXOAX6gF2HHU1e
ZrWZRPfMWRt+BCLojhATlaeZlOMxFzm/DziRtR2z7gOZxqeBQ6HWonE75hHlL/Ma6blK43l+iQmV
lyaKqauodLyoGUDbSyoiXHRLgLwzZ2s04fEdR1tyadeQvfVdnH/saRt+6MN4vbZglJtULPNFDCj7
GaRA1O9rmhNVzMlyk1Eao27F4rhPwuQt6fcm3U/jvmu7SL3OtgjYYcgYCFqA3HN2MaUTm2slmdPg
wLYZIGa+8rCOB6wjVRYwnt4MQkWvXdfpvooGnEPFh7wr6h7fWwOWw5zovEgvxsxEeYMW3g4StVbf
Xo5i1n8IdG1d3Ys4Jh+x8a6yKoNitedA91mjBQ/ObEmjp13PcAw325uK+UDcpanjr8YWAtsDOs/j
bChUWjNN42tQivJKeIhdKtmipLl2yojXPtKO1Qrwp62YHdyb1h7PCh5K9GlGAF39bMGm2QpMoT1M
3MaXAM9bSLmY21DMQ876BW8it/Q45p2+Sjz6typAOaKbgS5BegiWEVpkstn0WatheMmFdXWvYtUM
JFjIrVnz8BGsX1FCrYQarsr02g2nFUXVJVa/aT24pes4SrkSpSfUJcF8G3drGNSG7gpBP5JUHKSw
cD5AKYNJVCfd2PGkt8fWZqB4xr7mPYo0edjbWFtTv7AINXU80e3DpMzU30VzuKoGXQXtsaSV2byJ
WoamHfwpIBGfkrvMxLSo+nBh8acBctZgqm1QOE6PIPJ6R276bs7mska37RJRma0blalzbLipbzrw
asVQGajME99M1tOxv/IFBaRTK4MGTNwPFqhVXDnIz0tzlEYs7EPb9sncNiseFdA7cAnFk6ysW+ZM
H1vUatOF6UwwflWLcjY9dNBljdMhXcABPlISgRM6CQi49NRInwSE33MjetyHJICMy3AorMFNWMjv
cflfxqDMCcZR8ck3pehc+iGVadQ9fgORA7ETIXood8g2CqkTVzDt7ZIC6Bh2fgbP4ZZ/bhNKXHaC
3nvD87aEqmQvRqxd0FVTAQAuQGdL+Zphi8ByrJ9NB0ChuNYoKN0t4SXxSW1aZZb+tIF1w93Clsdn
/hoXZrJjkw7a+OkqNri8rWIz1B+qhhgnHuljrFPBskMGAS2LL4kxi5+hj2IaNQ56h3Y5ClFwrMeB
npse6qibCCIzlO6ixIrpS4YiqkhOTOej9wLosAXCy2pIvcywJod2cgkbDmKFEqgEdjDNxfWG0q84
0GDIKNg5S0thqjBZyuSQ+y1OTuAjx2dRmOEpgOpHV9EMU1yVGDw7B6hgxs9k6lFlQZXfyf4wZ6rs
Giuhn3HVFi0gRbfM+D/V/5cla+09QFx7Bj7NrmdC47qPMnPDQ+/Hg4hHiMhsCYJaBMMjL92aXywo
4fIqnoRPKjet/XSSmkBd6QqxTjAN2f6z2AjtsbQmI60y7KOm0fHmHxQLVocCIRgOqEDRIVIu0vQk
s0SPDR0L9xps1HlRhe26hA9Fz/q0Wdk0vUm8+klWilu0BtMWWHQjkofdAeWEVGfTpb393AZuR1xQ
UUdTvfVde4R/zNLgOJqwgGgoWsqppiSZ50PiiTqHas5fBjskACxzGrVzDUCRpehQc69uxyIjpolI
avQHSDIg56ikgPqvhtZksSiQwgh6J4Bbty0677FKFtThNw5EoKvWuM8PeZ8Nl0GrZkjsTQrTBzR/
YoSkJPJGNcWUlqDKAt2d4KfAjcldG1QxNH/nRQwLrw0As9cNQgrMDVq+MwGZcZ2bOGahcPceN7tJ
SlqUBw7Nx5cAoiqAh1y01wGWYfURzeXavcv5KPeqK47YGRVMdimTPGWvWCJjf4ptwh/mNaY3kG+2
n1sZYuSLdXOQ0VEDZGTbmKsEI+tT4VJzv8qhwyXAXgfWOh9nrKb5CBNFn5YPIeDDvCn5vF6EAC1Y
s0Kz88caJ/A3pr1KzlPCOWSTMn1caDsfdTSRD5lUYVXm0Ed2ctjgHFCbr+DL8rfwekasiYyyMJsN
E4T7JbOlvWgzCdWcmjbIVFu6OpxuOeySDXTDtZhyHx3BXIH/JTEMj01rY4ulN4APg1Va5JA9xq1a
UBRMXt3ERpjrNgpt0ZC0FfkRAg3xfnW5hhpaT7hKqBTyj4nsirYaUYDfLcFe8Sq8O26qUFN7VmU9
LSGT6RfWNdjQORRhgEvutxEIQLVlQmSH3kL418RkZIdtcfibNoXMD3KWUTQ2Fl9X1U2HiCpXrzr1
LzlWC3vl9CRFMyy2eFCp1AaHS9MFDQEDCjRG80080Oiq6IY+h3yJ+rGSIS2vgqCLXv3A+ksXCHUP
DSGvoU2LPsGtYybwH3npa5YqLut8TZhvzOq5qgZZaHowHSsGrL8yHq54GPn0qLM1fQ5oJ9wtkKs+
Bhgwj74axBi+sBJKjGqEQOR2hvKFHPI19WgKyghui4WSdDyMIe/e96mTa419E1Ud6vOmi+VS7OOW
3a3xChg6jmZ6Wwxj/GGB+qOtrBleYjXOH6Se5wrxC8AeofSEgKu1mPKDfGmDlbSorVxQB6g8bqSB
7UgBd/k4tSa4kBwPdSNZn99po+dLnS7woMi8vwYukJ8DSopnIMYsxzRos1cRbfHBJUQ9WOmji17N
Oqq5Lda9WiMjJD0TIJ5cqeKs4m7Kmq0MUDiNrHSnKY3s8AAXL2skwK1GYqon9RKn5oDyJbya/NxB
s7iGHzrq3YeS6rASyhBYOtP+MBYD/Qq5M2mSNNFPBcr9U5jQ8HWGMv4DwZ+kVeAwcLAifIAXqLhx
EB+chNV46grzCcJpfS8M8bQq9ExCPAfbfdkGPSqaMBlP2A/khDZDxU2RQzSDv75el0j+wQF2NIVD
o7LA67xVrgvn56AYkkfexclYJ0D1L4SYQlB0UID2cfzmDdB/eegF8CD5ig2qH20Dbh7uqg/oaOdR
PMhEzUl6p3m3YJVXyIODZkou8GVDvOA8HxdwDSBC57vEQ+LjT2sED0nUxDNxursgphv5dgGBuddP
lLk1fUunZO7PfC5GndQ0kUQHTWHTZJVYvHqobMC1QbfBy5BlpIEgMNxQNhbEs1r2mSTuwngHFLPK
Ipcek2Rai4/ZNGksKovoBzdgHUs7kjao86CfaAKftS2ENgm0X5BJo4yH2svDo42HBvL6JIVEtRPz
F7IEPlcNiFYICA9KrL7vwKSytoeKSbR0F7djDi6gQVrebmR5Z+NCo4VhscukfJ6LlVregCAu0PfB
ysQcv+V8VmZu1IpXIoQHImKjllfTbzb0Fb5FMF+vc4KSrNpEh5XhTGHf5GUNxHq/kiRrSTmcutbZ
fPnDBO0WpRWjRY/fQaOfZ+4q0AoN8xX3ig5Z7UhZ5Pb4e3ruZ4YcrCEUIHiPxq45AE0Od+bP3Byg
skITuBe+jLPYvU32m8YlTicJolzlXWIgSbPEBTBgMA6K7m9O4Gd6ez8BCAVg3kU8B1hCkEI/nwBL
PbxRLcs/999OYPymPBn7csCMC2bwYt+Y0u/5CfffmMdvOQBvs4Czpu30Lz/+3/fziP/+e/+bf37m
z6iEf/2E10jKWc1f9W8/hVez7mEI6tcP/fTNOPr3s9szFH764S9xDv8hsOHhizKD/g+//CnN4ac4
ix/THEJCYLP4pxTgL3EO/zN8ev30rzdN7xEJ3/7ke5JDgTd6QlEDsxxkCCGeFSgRviU5BEWBQPwQ
MVF4NTEAKvD5/4xyQLIXXiWd5ogq3N+gA1XNf/0fULZ7mkOMyDUY+5HMApkB3nZQhv+bNIdfuXZ8
y64/CWGi25nmXycSD0WUqDgJzmUQJLxi3G9nUybq/Q9j8n3y/Bga8fN8TXeHdZGjItmjlghc77/M
1y0EpQPQPDhDsBK+h3MCpYIhxd24woX7N5z+Lu34gTjfjwU3Kkz+sOBCPLCHPv0oX8K9gErXxvTs
w7m8I5m0NyD+QbJsxN2LbGR/J42Iw79eXr7nLKQEPi+E7O+B4D8e0vUqXSBUpGfmJQWcvcz6GsRP
C1gdUHaKTX0tnwnUNNGRGJRraMVggz9lwGqm05K2pk6tTdbKuAkbH2fyXM4uYCDjJHmdILwARKzK
E2rK8rRukp3GzEc1VLvTJYqJ8d3Qwyw7BFI/hTqbLmFRFUfY+Nkt9ZrdJi0M2U3cTt3JL9jqWatg
BNJqfBdBB/oFROr23PWJfM5Fe0OMZ4c1H6baAKQ/b1Hc3yQJtBp1x2PzLlJm/LrF23y3xSt/igjj
1UTocEyXbkIRNtrazNN6JjOFs3ZbolNhCRQwsOIdwg6o0aBjdZWHer5FqwBpLLbdT2Rog/OQ7TCg
DNbz4rHfVIkraYZlP5rfVIHojmwbHSilrTMVWVbUqrJIjkRF8oX1Qbn2jetkrtBs+BVq4Re8AzH1
6rqbBD/mU46eaKWY5zXpkCSAwnmcXo3MxQuHy+IPXvbRQ4mdpatXosrPvIBtqIK8OAc9GPm5h8KA
uaO0BSoyCLq6174birQGozXckQGQUQ0Wfr7OYU268kAGngu/wRRKmQSwuBN8fAMllwDauoPQ96Fz
jNTUcf/QQUV7UCGRL7DI2ePsiD4WNgvSysFf9VmOY3fqpu7NSy6aFhLFq7YswHuHW9qNB4XB6SY6
3CzDuP2BqIPgXQxr/TXZIIetlAt7oKKWBE3POCVVMEP3mbH0gsI4B2HLpA6xZ/014a353KpMv/ah
58Nha7dsOgSalZcYAgVXT/a26KFeAaXdTgMB7JEPn0nsVlS4yRUNtKv6vn0qFeq2hYrhFIgClQKw
WBSs6wTxfUJq2IyyKhf6igcyAVqjW8jCSME/QYFG8eH8Y0xN3AAK8mC0suWBrkN0nXXqPnXrGlYF
3pyMqY2nx6EeRT5GAglDaL+4MQ+OqQz0DUyV26tGREyNO5u+CvCfdyjgITvbtH5YYAGqoSd4gMSY
HUy6fQiMjG+jrYsOkd/UbZBv22Ets/VxmkpTt2Fpj35M3k3r+Ece0zk6M2DANqk0cHn/NmUMYgNq
DcqZzEAcMlS+EBGvNjTwTd+OPSTrkfF97Ycl266LdfDuYigJckfqDvQIqWiAAua5VytsCRA4GbW2
GIh5aYy3ir9PYB5o9VBBGF3Y9X3udXcoQ5W3IH6BedQBhbysSheSVaUupum0WmhuPrgggU0LmsUI
CGmxKtKwIfDFUXHFlgSmEA3Nfr9u7YPt093QJZhtb7MFxFE1Q2Ky3rdAWIu4EtmiuquSBhakLOT6
6UskwLtB1zbRoDvALVlGzxyi8PQIhDHNP+cO4CLofjiOLnuPEAr52I/QCKHgL1X/EqSifyztyE6S
TFiG5zFPz5bo4TmnPthV0hH11Wqy+BJip5lU62ZXU6VBV55SHQM9jehyHTqXnqMxIDmaco/ubtzK
8H3UzS2v1LL/c04z+ui9Wd+yaALyOIWTOIJriS/mAUqVyiSA6XozJBdCkekSRXh50KPZpnpcKBAd
gMXz1ZIkYIVym4fHMFNzM0gGfFCUup4UKVwFBQX6LUrLj2DoxnrRwfS4KVgtq3QKDJpeu47vXJyI
LwkKuWucCGuPPQTpwJHLcWvgORm6g4RF+QLsenk3pCz7NIxoseHcsjA8q3x8F6x9DmYefpapho8b
v0sDPX4F6zk8x0S7+6HnGYyX2zg/tmMHHcP+1p8Qi0efGTy3Q/PnPv7/q8B/++6Df2VzQZgLRedv
q0CYy3+uG/e/+F4EIq8LeV4RQhOgS4ayei+z/hXnBW9xiIimNIJTJYMY+4c4L9jiISoFGIQXxOy5
H99rwHRP+iLQLSJCCUKVCG+G+UeR+1Mljwizf1Oc7W+S+6Fi+pboFcKkjpwRXCcoy5/LF/RHfhwh
LPzSkU3wr9hLaEyadUVYFCgazSP/zOGM0kfl4wEYhIIy+c3RQcC/N6fzEh1FsGOg0I1DxY+4FEoA
0xVD37knSUZEpNQyEdmWoVMDVRfUAKwgrALjY4D0ggAzKroLc3BbsmqJCNanThtQDhDstQjtSAAv
AyTfDEmLU6xakDeVw1aKxmtYXVDQ42Sh6WG1Vx1FeMgPN/LfjM4vAm2EXEAPjddUQp2dpdhCfx2d
GSohiO229AusZrYcYKXPAUgBJIpRGpUtgBMIz0I2jV+XTDL/Hob4PZclwkqJ60FUWuuefn9K0c+a
cZwS8phDvMQRr53NYki1f7lhOY8c3OSy/RwOBC4gkaAnv9zgq0Qr3gUZg4ZihHY05BWY7MIAMXWi
hwqBCHj8IU7Y8xJykwb8Epu5It1ho+1mmm1wuBUHrbcOFaHM4LmE6apHvtq29SE+NqIzSBew/wos
5d+U7T93IlBOY5DRKPwZzo5kw18jy2jXOxb0w/SFrAAoHkESBvPDONB5u//96P1ib8CB8LqlBLrf
FL07erN9cH+wN3isseWWOfoZSQIRSHYx0D6BA4/gCXdxzpO7Vc17WprP0gH5CAKWA/uAnRaxC78/
k5/bhv2SY0SAxbt2EnEmUJD/fCZh3HpSOp59tqqQ2W0qPAdmI8cA4PMl6rEt/bvwsX1i/Ks32o+I
xSRBihQmYYH2KPr5iBGbhl6wNPrswlax5EuEUrvrLqgwmAvtvOyXPfjMIF7k95f6S4u0Hxl5GBF6
nBRCVDxTv4w6h/e9h453/KyGJB3zMyvp9DRAu7HA0QdjdSvuXLlRMl7PTE6709R2yPnhKhcIVhgH
rBwUeik6lu84h1kkqTs7RcN1b1tZ+LNZE+TQnH9/0n+Zkgg/LbDwokMneGH6r4krQdgGUCvk8dtg
FgkH++LFHtVhi203Rf9vj1UgrGr/LypS7BS/dMgwc0OnzHv1BsDKFFvF8wHpEzQKGKbE7w/1l0mA
14mmSMCD9iskIV48+vMkCMu+iBAUNL1NXksMLizVPfKJQh/Anj+P2RyDpbIzgix+f9zwr+OJpKgM
vSJcVIhG+XXZokFInJBp8ArLSBhtdQmWxoCVKgRcN3UYD5BKnPGY9PknyCchFWsAxspS1AhuiOx7
BlcvkF7Eh2waSZIhL4/xlEX+Kh19oorm92eLO/3Lw7InnqV/3vgSzligOj+PU9quQo5Gzq9dASNp
BhWk19u9giIL92fzqOPtqVQCYSAw/zPMDzUBfEWPkXmPxbLsk9a/4V6O/GuGGD98A6PJbhW2YTLz
r98WYKiksbqkDoaHD6otgZ1D2ZFDi1nZQSvcnT0IEdvwFIcWd6Qb6b5EBwrZhL6JPIJH3oG50O5l
83sJAap/oxiLiPOd4Ccb2728UbKkmLFLB+EBIJCEj1+y1YQsrOBAVNs9JnSZfpjYhCdOIpEH5xgK
Xk4gZMEAfgBZIPh0MJlDjtem49y+t3KPs1Ec/wL/N6QNGJKuy2bcs6hzUDlA7Nax3tcclOqOjBf4
jhgmac7BWHoQDJARqxVyTsj/Q7ZrvRmcfGN2Sq3r9DsN6g2bmV/cHlGjYDBDKg5vSxz6Hx7WGOkk
iAdtvchuYyhnlpelYKB4aWIXdjMkUwHsPVRuuuoAZJtLA4kR5pKDnAlDxyxDKlBhkWaFGDGKQE5k
1EFVgEVEFABHIuhZJgFn7vcLSLn+M7guh42EN4TQPYUhJROmn3LtvmB+t0gviu6pcywXfuS12uMd
/vEdi1gCeYgZBMddjSk3g9qLuy3FGJiY7Wk0TnRYiH0845oQGraPatL3K0YuLYTBB9ZVd/3lNEiD
wJOwg1VrPMRBjqrNC7pbGoTPF1welq59usylxq4Vw5KMScNpxseHSadzDhYwBsyVVZB6RXimLCwB
mDUtHN+4Z7Ej+EIgzyHNj7rVfRFfBolj/m0ZncUYzs5yHD/Feh/Sx2IgGcZky00xrBcUiMNudt4Q
KF40PHQxfuczVIu4CF6KDIkHyCiYEIsBdSnOOI8sVoGD3OI/E/kius9fGS8JLg1d6BLbyxJkK75l
9vMeXWCQboqfglbnWI0hwNA4JY+rxz+uhu/nkpRgeLI6g1DMv/ligYOxiWH8BuoBhBKnx0dW7HUb
taRnt2pH2j8wk+CHuoz9zuXwpNzHeIGMkH81bt0TqbYi3+fcgBIwOXPtkPECMUm2T9G9tLbvRTHh
/0tYDHiAc66xNqB03FBlwAKO59xLv+2LR9ejEONLvOc6dUifwZdK2LxwJ1KFuhG8qwhj+z4HwoBR
6GaEuvmzdUTx8Wan8vGFi1QS5wdcyeyzOmZsZ2X6ckPmoisG8JENJ++RsctK24RFAt9WDY9Fx7dj
RgCYQPYm4qPufZsQSKi2oQORTMR2n3rIKKO6UECtk0M5AraAe/7PKK0sTW0vqw4t+0LqDLJndodM
G0ZBrnKz3+GJIRAyBNmTKxtcMEUG5iGSWfSsajcoFazQ4Kkc50gDhXuzJAWb00+TCvfIyAmsWDs/
lmjDEyhl1Vy6AhgRQ8zVAQsxlpuDjlsOmrQVZi7Lf3i7EfSouzONuYHFqSp6LLPZ27amAQzFWGw9
rhkK0n5D/yw713XtdT93JsxvtQOuisnD4N7BTNSrRwoZgoP2eUkQEog5RGMGpd/VvM0bfrdE1sjw
dkuR+fCslgmj1Iw97sdUORKEZrkFsxVhyeXTYnCXpjCBews5ReOK7yoXsq+CBoOPmUsYAiDskWix
4pNoYRb8Tku6r0s9sTvcqfleEYJOarE8icRlGD/dQU90azGKeBbCSCtMKLvI2M8XuPt7/F0BRWly
Lga14cSRm2Zw6AR5LTh/LJfYjqwXOXZ5cIYCT16RDPsmq7XZI95clrI5wKYsPdYHX3RBcueIR9IO
VHJjmpzFoidcUjHLWcJXGe3VChyjvX8biwXdyPc+BKv+Pjgwj8YzkhyB9i4IXu74GgcXiB/boCYu
irhtFrpO9JDA5bA8fo9qm7H5+4P1a44zzvkaYJRmJFLhweZmQzl9LpjZR/D7tB7Zuv/OJ+C9IuQq
u71wRszdvtwrEL7bcxhgVsYQkstSrhWq3pbg+Qxahic3KWiag1WGklvcRgzLbqNKUJxBlW+hR7rB
tA7ykYxueP9TbFY2Cdsfs9ka8fbX7Cy4EdjyEbBrth3/U2wWKPYBIFcwaIBCcbqKqfr7CK0B2yo0
udqG9YJ79DcRWknuhwjhPjLw+uWnIC2+JL0LqnKIPEU21X/O0yoRmUHkkUYbULFvqVqZ7m9WvB9N
HH9M1mo5QDhsfJnOLxXgt6L6N/lakC3lu6w7j+Df+U3KFhISwklXOkdiXt3ROA3uvyVugS+WfD4R
8f/YO5PluJVsy/5LzZGG1h0Y1CQQPRlsJJIiNYFRHfq+x9e/5aSyUgoqKbs1fpZplld5KSICcHhz
zt5ry7mqN2/BW7Zmt8tDVzCqV7/htzLE6k21Q+QTLtNKH2Ql1t7/D4srcay+93tZlXKloDWdvvsH
RK7STXuzXBsOsCAEd1ZnaeFVY/Jlkpufu299ziBNfhjDvMRyNpaxWlCr3Mor536cnaqy11UwNsjm
Sl0P2aO8klHbQB95YWBDqL0mNl3qvbsGEqVaVjwmEl7u2lXbx4YFnNchQr3M1JA7utphxtocGME2
mbMxzNQXq0b3YqlDhV10onpg6aHnoGBPXeGE5rKbpeR3bnsHSdCywjSiTg4yMRY+7fwKcO3rPBaP
TtHCZNqhcZept4NYQ62h6muHadJpW3b2bkpx09zZpsMueNTZu2kgNsaKuSxxY7VoBNoISn2N1MfR
NwiCxWLtgbhAXt0X9DWZU/I+1/mi7Etc6k2Yvho1IeaZyRo90gNlazLOXscNQkGlVk5oUROftAkj
ybV7uchy+TjYjsIDo/WZ+GUKJ8g008J25vO3kK6YUVJbKtavmRgen6gIqtZonr0Gz228e0Xdml3f
iC8jDI5yK8xEFpdhmQwsi11Vqb1UUUm1ZYm8TkFuiV0RnfGj19o59db4Z5AGrVgPqRvQLgkm7q2n
Nw63nzlc2WHLl3IP1ly1Sv1cwWyj5D6m2DeY0YQ3qk9vWIECNVehnXjlbo5Rxf/Ieo0byzSTqE/Q
g2lj+Pz7Tiw17LpVX1kLO1JZRPzGkmYBPpXUKGYlwtVAXMR+rLMP+ODkU+A8ZoiZUqyu6jGyYBrG
A8e/vrtz62DiG1tJobCWSNwkEqoiTIcxullQ5Qbe05BKBz8Fgr0wHw8229HhbsEWzrcylkoVn5qm
H+LoUOmF2lToHZ3KEfPIrM7ELjp78ZhTrzMmPx6R+XZrOzWhXIYYdFkuh7JqGmevV2E7uDdLF5ll
fCkCqfN55sVW74GFkpavOqRsMu+y1lavCEZoVfCC2s8PBAPSnOfEyDgaxzVtOpwgASA2c1ebEiPO
GgaIWl3xjIUsmmgU2aj6llWxCxQWik9lkVHjEex5ws5a5w4kP4JFFvyB/1/9NLsSBE1j5kqWSyPi
cyEaiaTaGlLED9Vm3qrUp319PdKO7tdd1o8lD7VpYcjkeLOtIfyMmCukdQxHHFoFrQzGQubHM3uC
ZGs3thq7WWF6xSkfjXDoSEZoXQOhXZfjWFtnI87f2O+1IedaxYKo/U5/yXRIWkNtrb2h5MgXSi9u
nocGYFG+alN8mEwu82hj/RyNLi3wcpmMsxy+M3cW4SsnNh0nEQ+ktT22lxw8ec6ouRcA0aPJ+Qn5
wwzLdEIxnD4PkTFxU4LXnU8b6gN7jbZ0G75tPEGCmjc/T8TuUnhsDKYw1Dl9FSE+WlTrnFnQqmsY
M78qRPByo2uDrvtWVEUcRzCrwMDZu6Ky+juxZBZAOm00uP/0mNShWwo0lpREJkMd8tH2qI18WJWM
j6ANQp5al1PQxfnraovnx83g0FvCKFjSx2MTwhywGDVn3kMtq2Js1fmB4SQcLk9pL1jUVFkxJ4t9
JR0EYRv0ygz9PeIReoozsK/56+urVwyAtzDgarmHURzYINTBdTdgCGZgYC3mY2qBNashKXV3LK51
e5qKmhuyqBO3Q6AAN3LE98MrTrc+rE6Cdi2b13lMwh004am/FZNcsANjm8z2Ls30tmFh02xAm9aE
JltuRZaW/BrP7hrmqqQu1E7ULExmcX98PTVOaZjyltbJYDBJseHvBcr8kdl5g5hRnQJfDxZZsKgP
XYLPmkOft2ymX9W5CydeG1EpA51DEh19f4yKgkcaG7366H0xsRJupqgPum6jTYUN96qiOMIPLjMj
Cr6emrA6HqMW+Ygx4vjFR9IudAYiC3CrVU7qhD6/zhze1KqNbm6kalS+XzX6Q80IyQ7YBho6kgCe
s5qROynRm5eNX6agU+fMIdKyyFnjN6wzyHR9w/f9yyXPq2qUqRAZOjAibOyNbJx+L1PNuOxdeJ7d
FwfwFzP869DIXE3VKt//dm8vpbRKJlEJimuMkuf3SwHsrZaB6sQXLF1qfiqFbQ1sCpmsmbvev9ZL
NfDXWjUEWwqvlgNxHCDpm64ULsk2U6rML5OV9xxkEE6ajESnsyNew6jJFWxswbGQPveF7SD96BEj
uplfdSbnbqoQqrPhceRVc8/rzPyz91Ggc1dbJOm0rAloDUb+9P7Hf3OrQB8jB/IMBFwG8ir173/p
MkxNkHchustnvKUgxDcsUOpYyOLKEer9S70Zcxb1bo9WEJ0gUOjnpWO2UTEMaVE9e5Fr9fM+mFFo
P5ALoF4REYTjX4fceQsFjZNBtqHpcE0wU+dyrgbOoBvSK3gGBarmKGxQVBF7CJEsEKan1qzAg6fL
ZmLmz98huurNNbNd7hze/+7nt5muKTlXFGlpkzrGG4L4WHQTFqvQ+kxNgnPzHEH0++qi92EGfP9K
53fZdCydb2vBxpJ0kM6L1ykbQxjmifG5h8uSnroqU0fzOLEtFvnIVLvG9y/4u8iUBg1MIcrONHlB
ibNpOhtBXeIuTCZz87lBgs4IwtGupjkmRRV5EDQ1lE6E4+Eceb5MnYiV8f0P8CJj/fUNZKulwh3A
cJLSx1c/n1nsMMqMShaf6wieaLGhl7WkG6oekZdgMVLblqGJ1NZY2Laav38WxTWnUyWvXAC9jA7j
6835mQpC6X/mLS6hW3NaWF652WAbSxe3iNUhvVjFRgr5Rynt1WI5zH05lGgZdF58ZPT00JN1J3uK
R8iRpjFm+0aJbgOcLTa7Q0xr2cUaDAOEy7TIaJgsNNA9nGKQv6jlHB0FexuwcWqJr6oGz48vXwv0
LVt7Zk0oImrThFP4ZcdnGmqzHCRI3KnatMjLKI+FCckrR3OAZU6RpUgpy75/+98MOMVs0VUEmGda
b4d2z8ki0vRlfiphkbJnDUGLc+Dwlk7tAH6WrN+/pJq/f3vgTLUYz+jRIL5GLH/WGaLnNCs34fgE
l0XVGPvYE+nJQYKcald6+wI3tzOv5xA1GZAnKcJmufo073+M82+OW8/WmTmVjpN37qX9/cvcWYi6
GHmW0VNaUv48xnnT5fdmOuK7NNvuL7S78xkEUaojLSpFwsLRYjtngxyhdxhHVdt+HhTv8cFJpBoW
SYJGuvjL9yJo7bf7y2+HRAbMgyQd1gWYU78vCuE4EVhSDOZ90Xa6uw56Q0D5DymjctKNk5HVYUXD
O+d/JAUbxuXkWN4DhzWncVcVZV1KMBx5VP++ghzCPtRYbLVRj0NOKMQr8VZEZYJLz7cnTZUB3E6U
vISDK1SZGDUWPz1ohsWX06Bc2fsw1FSnyBhyNV9zIEin+oDDJp6zbVHqoX16/+Ge3W/uAWA9C+gn
HUhYYuf3wAFR5eHbne77HFA19rmSVgWaq7GkTvf+payz8ayeKZOXQHCBm4B59Gw8j2VFTdWwgzvX
Ll+u1TuUTtOhVlv9nqmeKei1954h0uEuFFOhqqQ//9QMvaoQaCMYm0fHlqqeyVlQpUWYOe6C8aCl
ABCXy5ZXFSpCXOXpuJuxNPDuEKzF8TgG5sex5Gfjj26RaiJpWWLy7iyuvvDvhjJXD3xxEq6ivXTi
5WtpYjCogMLWVuYN2o+vsGU5MPGX666JVWH5ZwuNN5Kxm9DzYN0LAqoc1mo28pESyPu31P398Snj
AaoBHVIhHEr4euePr+YboIIleA/TrXyEv+hgRqM9uhepW9nU+CP8tfbkYdEFc7qu7KDY52aaPQzQ
rTEUYkWlaRpaWLJnNKoCaPF9wPm1vcmmdoj8yB3QWXrJbV5I/etQ2W21AvodzT69HHE9OEF5Eelx
e2JFihZO69GQrrU2sT4t9JGHYwBWhCwDZJb2mqph+qAtWsfhIEOa6BPudGOzKqVbO9Osk5ybAT/4
XG/oiWcPEdKEY5aZdAmSqgOwX6YjLbzOyD6jA3AuZryLMe7kWjcgEzfyzmR9fq6i0nAwgYqIEkbY
tjssz8XdKK3+IbYsDDOurtkFphunekp7r/2WaRUQBZuocGpT/T6ZeuBXNCkqxKk0l33UiLG26u18
OIJQ3nQjdJCVGyXJpx5EKFXzoE/X3diUdwumyDXbT2UQRr7v60K/tbtZ/wIzs/1syMW+j3qn9yNS
RS5S2cYbzHDxxfsj4s2AYPul1GnsVFSc3LmaoHdar0Q8nn+rC3LH0C5W5LrlFkSEv8yeL7/pP6sT
Q4/zlGkixCDIknXq/Gw1wfEwMddFwJhKhpJlMouuSs4BMdrvTH4ozDz4ELeBhr4bSnm1toYqznaY
c8R6yjrUUGjYxHUjGu9YwF+5Zxlq2T5gIXnIc9Z0syvyamV2hn2rD0nxI+8t97Kgank7mLP5yUs4
vq3I5tMrWM7htZV7PF5N5oKiRkqLyhg96k2NN39LyrDzEzCYWyN09GecX5a/cK76R1uElzvycvfZ
pilU4rmUqaT0JrEPFN94V6YbzyTKZCOyskt4ZXRx//6D/n0yfb2YRKSotljsn893g8Fis61uvOKb
0GWOPmvS79DVmi3Aj/Q02FbP2Tss81vas2hW37/2mQiPi6ttANsgBgDhc+b5lsDQZDvZiOq/2b0a
ZVFsRTurTLL9tEzPeJUxUxKIs+7NEMZz3Whij8YX18P7H8NRC/RvQ1AqsaaNHsRAOEbcyu8LuJEG
Oe2DCK9+T4gH5bQmxaOIj2fd0iUhisAmAkzm3QRSQqtyQlLKfF9StzoN8EYw+cpQu16M0N5jFKdw
1iAfzoEMYJxOtVM8F/JyxrNcwCu4owaaXROXAb1I0Bib/YVQodOIfy7wZeXJD2wbh3KLwfXHLJL4
ypJVvEupFO/jsKyuc6fLunUZtD1W2ai/1x0zvdUKhdMTkzFuLbNDW21hBLsbMy9K/KjW+QLRBMCR
8AFaADKpE0JJWBM/2o7mXsbRbH8yFFmahBsMr395v9W9O7+3kDg57gtOs9JUE80vu76ekjDPXUKj
A7BzhXc7eahia0apXRf6lTEqxfj7j/Mt/VNyzEJ1ix4JkCrSuN8vCRooa3KWzu9JldhHymaYkYJ+
1i4oVCZbGhEdM70TNt8qS88e4nDqLuPY02/hC1rbv3yWPwwtdqJoepFkmfJN5cgyya4hNyj9DgoZ
DTuOoeQLOoKZjJii+M6uXX5b2l5hbrQv85DAIJjFUP3NPPWnWwILnI2ZhTYS29rZLUGL0+btIrPv
AR6jfi1gw92IBZr/ZZyBztAX0Ip1U/TbWUTBpvKC6Slym6HaR+1i3P3lnvxhSBA2SfWSwYkw7lwT
uuT9OJQ4VL+HUhcfa2G0H8xM09aS0uEFS0x/1Wd1d6zsIj9kk2WcukKyJsism25igDFIXguSImLw
dz/QZtfOyq3j9OP7n/KF7fv7wOWQwOQLwFmioT6XcTZj7pAxx0MKJ1pDVFzK4HPZLAB/oPI7UB8J
51z1eQkpsnOo8q6TSDjcrzBeU+HyPJ9WdR6tmxLvBtDJQRXtaX4UWhudUhG3+9qypivRR+EhdGRo
r0rpmeQnzIaJx7/S8x4jtFv6uAScaqcxoLcqlO6EY23gB0apXb48xnka2Ygk0A634ci+yy8NzD85
DXrOAlaOBSWrM4CIw5jQfSfl6YFwo3nDLrL92JlTcYjyzILaJXOpM4fQ6POJkG1vLC8uaJYj8ZyI
c6Ij2IksC324E9VprLy2hbpaCRTRLqyUA7IijM2knJifIHTGj7iluh92bMIHaocE98X7T8d4s2zh
1UU+zyuOZppD5dmAHoi0zb3a7r9T9a7De1Y3p/WpJEKmavXhyhTEs63GdgF66jZO+SNaAECulsCs
xp0ly/bB8bLwUpdjem820EcAhaXBtkmajJchTKQPsE37+an/12dxN1ff/+//+a9uWyTguvnLA35j
tz3FUHX5b1XFv7otfv69f3tu3X8ZOnMXs/qrcYJf+dNz6xn/ohblEHZB0eGn0cLiH/9jrjUw2xKV
jkoZkZLj/hNjBYfM39Y05OyO2qxSKucgqrDZfJBf17RYIm9OqzY95Em5nGSYLlvNbMHccsZ3104X
6fuuhmm/osSEfcmo59SmcWkWlyWRWfdL0HMohVJmhoSiA++DNDaXDcZCc7ppYjtdS8BVT0uVwnSB
GxP3RJXFcu5hYFTmxjK65UT0mb7nU5IHN0ck7l4NUTF8lwmlYr+OY2itEdEyyN0s8QGdpPQJhpl2
7jhON4vk81ZWNO/kYAfH0lGeVMF+4JKP6dDqIznx2SJrd0vcc7oues06zP2cGBzrbK2o9tmrB8wI
ll47ui/msFnTXfkNgmMotqMnNfNBH4ga2+R9OOEsSyPNeYp0b8ZxxhLYRRclfRS8aCPT2nhD1xWT
mgzpdF6hnoncbZnORohUQhdbPUvz2l7FYa67WxOoir7WIs4uB8NWPxkil8QcRxh8sRPKMwdCAvsc
SUZY6YAZYKszKJVbrm+kwghjnB4i0CWS2iL8ki9zeD3IudyU+pLhhpMoxQD41O7j0k+dhtALGsRY
1HLXY8jq+BPijKH56iT1cCXdRG/9VCdQKBOWcbvEKEDGIBgem+zWcwEa5E2un4zWzXawvKqGdpg/
ZKK+aPJxW9t1dVNHqcmAqZh6ux5+mjZ7we0g5uk+rRyF0QCZi2s38qFygAoEKfRdK6bkg9tiziQl
rF5DQoYQTYjXoSMl6ilxFOUTGfE6lk1xwCfZHe0g26Pbzj5EWZLeDuBZCqWSkj7BozvNGMUR6t5h
8uY7WQCzg1XmtV+c0gg+5Gkk15NlxWAPRb7Rxy6/kHrWgo2AtBEtcXZfDqJY1ZoR7eifel9FmNbQ
1IImuRnIi4FBaDjk1VWzfuXNLpnnXWJoxyIS/K1ZL/Tbpq0Q9NZEZsKwvUu0ynwSIqxC37TTrzEO
e5QHvFT2aNnbIAvsQwi8Ay7TlB8aa/yuZKXPCyS9jVeRKr4aorB7bhZksQtNcyMa7VVajReDHTnX
GUS7LUGbtLhFGJDHEtrpoaRKfwpKaTxNaN6A9xSgAE2YgMj2M7ids+f3dtnegbfgbDg65T5lG38x
RvN0lSFC2+dh5dxWhLRd9UOVPFJGT554otlumnrroi+XjF5nUV2li519rcJOBFT5Q3mMG2u5wb06
XOZdjdwwrgySnypXfsAvQsQW3GWmFWuKT+7cWLfegiJ1NfJK7DPaUNqqcmNA3SK0rnu3by8HsI2f
plaHXkb6lg6GcYhPqIrruz7tx49xLKqjlVLu16bYeypRTz40g+gu0A17GikQMiHuWi7m1iD5HKqW
FxwqWrq7jojlNRgyd9vUg/PDQSK+s9mpfZoSmIGhpx2KtMoPnROcMpC4VD8jxG+eM22MIjyYXnUx
OzpKCQ/jaWr339gYmETpFtleD6dpVTgV1U6jHXYYMeXWjPRpvUyi/lKBDL/AEg6B1gaJIgp7vE1K
p76KgF7vseFbt9g15se+jJevTmAMt9yQ4BoQbU/NaDZ8nPdQ7tuO01I+Jfsxs5NdZScCDXtfpvdE
tWU7HjtvizbWW0+m1TdLE91uIWK6XU2BDlhHTDa1qIbwUANbChL+WfiJyfbLbR3zx6I4litCxHuG
8kwN3zTucCcPpyjIbwDdeFdmaYaPpsv7vzgePXwih4YVhBf9hMtYP3ld6l1pZW7eopSAPme0s3eJ
pSbbedl0ndU9rGmDF/XY96G9XmyPiLBg7KYDkP/wWJGxuw5dgdipt4oTMk94VBZTTZEVF5pwkqNZ
28ZHgbzT9KHPBH5Lc/4rWs2p4Uu7DVWvNkn27QyrBVjUZtKT9Mha4m1AHZifE1Q6h6x1sl1tx/Gd
gfAMnUgnr8wO5peGCgPp0JzW9y1t/avJkctpaCvtuSp7omQMY/yQxSWAQt4eeVmM4/xt1kpEM2lY
O/uicEYAY/mwC1pjuBq6xjqamVls3biuH0YoUzeTMweoP4dlB2ImumVlq56E15dfXM4DP3C446EW
RFGviDj8Boo7oQ62eKT7VVv6Tjj2p9ZZ4wHqfK1Ufm2PHNWDa6QJUXhtNjzDEzYyfzCpuPtCyRWy
yK4fAsKcNuxx8e86eRz4jkjSHwVZhVvwE/UnTgRCbGAQ5l+sMHR3RQ3ytCeM62JAeb7KoBYdSJDe
e30KbnQ2Wd9Wmd1lVx29kevEzdsTbvxuA9ioPNYl9vag04DN2qlzNWZyWGlD0X+i3A41t/KGFg4l
ZLhVa439LZIn+Hoovb7rVp/1K48QpmLlcY8vsrHTyId1xFMdl0w9qVZyoGg1/B1M2pWAcR4EG7oT
5bVMC+sq1inggg/kGM5h1FglASZM2ZUvY2KMLd/0gHfnRlT6Uynd5xQL6ZbUsGcbtu5JCwvnoxvC
PsD6Y12O0N6YBmfzBnyvTmJQcVIP8FhnlrFbut4fZqIavKQ2T73bJYfQLNHiRAUu1xAetkT1ChoA
oH9dl85OEyRSEUVkbVzB4pilsNBA31SHmYSrW/g49tcO5Bolu67Cb41586PhJNW2qFs4HFFj3DlB
Etm4iyr7Jg1qxZsdJu82Cwu5GyMW2VG3LrGLjDz23NZPFH5PaGqmo9eZLiGGWv096mlU4QUfvT1V
d7mXpF34bdbC+g7m9qZasuoGJ3y9TyLT3E8QgvzFiTV/HBdvITOukZ/YC5h3k+UlnEiwov1wc61/
ykvX2QZp9ejUGTGIiXdrIc6h31YiF1+xT2n3JlNeuEoAUR0xKmkUBsw29qmuIAmWWr18jbEvkf0F
Uhsc87R2SpY3BEYhQ9Nu4XWlzg3ixXRrxCzWPdIgSh5uI0EQw/hOENLY/ZUV9vUaxe1DoTf59TAO
No3QRbd3rHfFdrApRWcw4rYaYLy9WWbuNcqBiVVBxk9s0ERLCjJm+XoO9n2VBH4YpZ65QgsImgL1
Lxpm0shvaNRQ+m/sidK91Eu2rwOIklRLxw+ApCDfIV86CH0urru0HnlPLNEwODz4R5yzNza6Pypf
TCuUldhMAzmesFCY+vhxgC1yr6dldm+TO70lAW2xfSeo6+sq7byLJRXsVkInOOiy6nPcxwn42rRk
BVu5MIXjfmiW9RRayRHBJCjDeDBianuhV+7z2gzb71aeSOTiq5QYN5fyN0DOgMSa9dS5zdHJovpW
aK0FQqWZr7y6MdY4lUK/C+vpSJz7sgnZ+D9y+LxIbHEXinikhgnGPYY8D1/8mKfS+BzTKV41c4Yb
JRAeW7JcPMKtNQ9E16njemSta+SjG4Sbz000f4mldkszBt1oNIh1tpBZ0NYQR8quGHe6RacAgqc/
cUS4iDMjx2cd3vNYrG0/uyDNW0DoVsbmRsviayiH1ql17CejtdEPD0D6KP5la2juDZrkjBuTE3uZ
5TOdCYSPFCfs4kj6kbUtencLJGs+uvFwTe3QfKDrSNUUkRR5OqKgOC5N9PqkMvtBCvpjKSGKliDd
pAtaZIkT62nWzGmH7BMPoOcir3Xk9SSi1K9EkZ4Kht+z1soNUqzgLqd7sq+gBEIkb/UTxYp4PYSj
7UMuZ5lro/gQV9Ldzm23+FUbOIiU+5EYgi68wnzCyk6I0rWj8+USN9vES5dzTqga9LSVbP9Slvi9
KqEOhgJBiUXDGecvPgd1cPyl2BkFNvxC0NiHhABktnCTDI7N4jJLO30qSF4r6q848NyCJVtP/1bG
fnMqFaqchi4aUYcwvLOLL3EBmHup4oMxlc3XhSbeJY2S6NpNvfTDL6fzm9cq2K/gJ1W0/U9t7OV7
0lvnTKNOv28VBaQhJ8DLcy5VmXWx4R2hPl9g8vn+/nUMdZI+vxCkBEqWynQmzkVQaTnPdpPK8NBX
wbylJGkfRD+Zm6yIu5u6SVPvcvBoHPLQ8+dKhpyoIaBE13Af1eE6iPh073+kt4+Y2jLdN4lmjjPt
uS6v1zs36jhlHIAALydUx7BI8bLEKxQUs7Em/7n5OvUDz9logtfG0P/Wj/5aP3oZzf8d1AGfDknU
c/F78ejlL/27eGT+izFEh+s16ZH39D/FI/1fNoMLrSWvr+7AYfh/NSSbkhMRaQrggViRfijv1M+a
kk3JyXNw3qPPVAA06fyTmpLxu4YEa7il2GbMGnQKaEadzxz1pE1dnbVQNxGZU8Qdwpz4gcYZYiS9
eiHyVRnNeXmZpAYgjRi57IFDdVTBFQbs/yxjzifGemahGyYMmWKZgVTYnHkuQiViI8OmgKwJZ79p
d++/EGfFMJNcSZsGj0c9H9EePYbf5zwXTXBGPnxzYYX69MGI8CY4Y+Jd4l7Rr0bcJz+ZheAH/wvY
xD2bFbgk7ToDUAbyWKgZ56V5Lc6QYnMevxCC81LH7syHrWOIXYLEuWalr7V6bzR69eSNNXEZnOAH
rJ2e6IGy0+gzykMgY97ZZZDclYIT3LIzOzHduEUsrQ2+2ukGq6lxl1HBW3aoHcqLpFUa9BDk6EBW
N8oAGpKE0PiYvFEehCOQYE5dw/QhI2xsbYLyeu6KCqcPWQxcygNnTxSbRG+2HjmvEmjFFgIfJE+E
nXbX9j1wIG0+zSI27xqCXIhSJDP3ubEgKwEr95rNgn/0qnGJH/RlGM8hmdneGG4M9cl1MjaadR2F
5p1haDEkcNny3Uiqrp/QWUzQn9QsNZmkvW+Q51ZP5jCm1PpLs46umcz5RN7sUOpjYwHgpXYo71DY
4UxLrpPRXpgkd5tXS0rjYSvkLKpH0+qL6Ng1LeMvbLOFgF6Jg2RpCvNOw/Y/fapcY9I+05PkzsUt
ivLV3OGKPWAb5Cg7kOHCHkFADQDLi+COWI2UT2cmKppvQpHBcUhZy2+CwWgFooCChgqVIL5/khbO
czKGwUM/C+9h6Bv+uofmP1/XsbiNBGnbvt7W3KQYByGSFGwg7WNEfk+1hxmY51gdU4qlTmxxW2J2
CuN6crp6+TgvJY91QKNqXIQLiOYjOTjmnVQ3x6PRxPODA3vhUVY1YHB1mvQXsFCnKByXW83VI0Ke
/pMdUtex0W0AJfISZh5hBqtGyFECXEZIj9M4XGdQBmGw/zFLZKHs9xwmnXOaVZ6Iht/mahyq7AZK
Tfhs0iXes9O2yYCAkP6sjDifaGomEwEIDNloRD/A7r5zwfyN3HHAK+l8NDGDThv84t4DJbq2uzXj
hTOoM0iGzQBrOPbHOBfNNSgqx9q2TqgVmZ/3tQXxeLYJk7fWCSPS/DqqbJ5VjDFm/DEnMwd0/hEn
ajWN04c41407AlmyWCVyOM8t/gJUKxTc7tD283iyVKsFboeRZwu4LEP3LcvqiTvDyyUTYpV2KRk3
wbbVAUI/srebPrhM8c1GWySzY2xWptillJ0uHHOJKkC9LYLKISlJlFK1dNtyasUdn6dLq0BsvpJl
z1UEvcdlZfC2eZtpSrgvCCMQtvROU14UVGSbO/DhmvagYR+rLzuz0ZqbefL4JNlsMf0uNM+8+9gm
n+kDLFwM/rnWkEM2wCJbBpsJYgHRDHO9g5vrTzpZcapIwY2grdfsA+qG05YoPN6eqpam5b8MZHyb
PLhSgxK9Foj5TFzDVDRWE5Rzdlc258m4R+PnQ6+NxCOMiN68TgLMb8hWjbT8Kq3RuIowJmGWzqgn
IgUME4QLQdgknxujwSvCPjTsvpHb0KWfGmYIA3VHsDjNdZkXhXDJZNECNLqQG5uNmRr8Jp3hdGxr
yTPvcIVdJd1iTZ9cfL3pd0cSNkAA9Uz6xSbXB9O8zll/lnpl9kkoDkFhukSOkays64cImXFDgLZc
kAXGof4ZQ2+7iuPQvcIU5z06Qx/45WJ8lEM4jb6Rl/39TIz3Ju3aaM3AUIlGYXSwSKRaW0FAZzGP
0VAZljE760jmzl7DpT3SY0kgTX8KI2oVW7tyRJGsYOMGBZNMeagqV39oncr0rVzHBTwAV+f4skoJ
JVzF0TiRSZWa4ZesDeR3jogBrKeGEyoBSv3Y1Jxfs2a6FaUMPzvWUGxyFikii1rrA9644rNB0sbW
LPQQNceSA/zvZAPWmvKTrPCjrcwlzU5xFWb3JhCclae33RYpG/W0YZp85WDYDPlYXQ/Zkl869tBv
erCdt0zr1efE66OPg83BGl1QskOvb29rWBrK0FggiCrjj2Ersvsxt9tw21Dmv8QHbFBCqZdjBg5m
i2ESZVQNIhLNimTaG6zyjkWneiycvIrWydKqCpxefqJAr24toHAseU5fAF3op6tKTBZyK1InwkC2
P2JQWGvCZ+y9uSThFrCjeeWErSRtTHcKCAEz24F125jDRQ0UfedmQED9JLPKg4wmcxs6xm0SlNVO
xwa0bviOjwmW8pFVaiBRBuPqsJlz2V/VnR18JIFD7MhGTrcOoVJUILSFY98sALXQ9r5gwp73elHM
h1FTIWddOm7mtoHYbJJIV9PA2kdFK+5Ill++6XqWXNCiWS6aoiHV7P0t0ZvNnErU5T8Gk5GH6uWs
OQ1Q3HITct2OU1c1eySjma+PFouQrTVoTXXMNbiJ/hnXiC0kV3Uc0FOCnS5nJrVr+uXwaRMWS7iK
41F3YxaN7ZiJocI04/5FtUUf9dcz2ct1EN8KtssmbphzB8MAyrNvvZDov1TtMPCAMGcXU/XkTMQW
r96/lX+6mMRzzu00lHTl7FYavMNAK4V3RCTtbcoysg9tJDJfAxXwl5Pd240s/UyX+4YF6g8y+RoM
TaVNujhaYjauCqrfO4eEBr+FT3/RyvJvVqg/XA/zq2kwTEhzfRPIjbaD1zbLneMyRcHD6xJURIpV
grOa3Ugbz9ze92/n2emVZ6f8XZxb0dvx8M436zNpnZ3XdPaxEQW7K6mRLca2JGAFLlBiBpDY+Vu+
liOwAP+QsHy8/wHOKgfqAxA9z31WLADzjdC4LOxan4h6paVBf24c6S0jWyv/kXpVvQpcBdyIJ4SB
0+xcHUK8BPSJuBXHkFLxfo7hL0v3H8K9Xq/CgdLFLwW32zl/zUVnmbVDKNXRw12xFjEqIXOiV/n+
HfvDMEE/ZqmqDg/vjRo0xblMHmzpHE1yx3ZxEzEoFESDNLKgM6460kGXvxzp3s5fzOnMJnwt9AFc
9veZBNoLrbVM2EetDKhJ9m54XPSBrUiflXhyXULJAQMsf9UCv33ZMcV4uGL4tp755o1A/hTTZ3DM
Y6p8nQEGIYIKSThZEuH+Jdn9D1+RwUF0Hfl9FM/PJ0uZjQ2Xys3jpDCvREqU/8PeeTXHbWVd9BfB
dZGBx6+BjmxmSiL1giIpE+EiZ+DXf+tS9oyCw/jdVVNTY4+oZnfjhnPO3mtfrF1fP+UWDwzGUy+c
1VPz11/lH70/4s/RVKPsd35yXo0iLc0E/dYJDQCEg8Iyj7nwkj2Fzt+u9Hfn2jetM9YAHi/XtiwL
6Yv380qjWeYJ9pPT2na+h8+gsEFbMb2/q8eV3JMsT9B6LFyT54l7HaaCpbsam3EmQU7rLIoLCD55
bHRf9KQzuXWuZZ7ceNJhtP3XH8vPTziyfVNJNk0Dc9CPElG64hPSuIgnnDwvM0ijtH7KZhK5NmMG
JnWT+Vzr//olf4DWqbWLtJJVxfFM0Af+ne8f8TinXwJfiEccR227nRHQ4lqe5/6L1yLYCJI6Us97
lupXDWrEp3G0V1Sj5KbcMWdqmImiFW523JLSPTMCMEt//Qv+0WfCHsazgldWiB+V0aQzJ+voseqJ
ueXSLezsM/Av89TloMA3U0Mu91+/4E/PJvJctRpo5fCIgi/6/gNp0k5d+pf1hCaIQF/g4SotsuQx
nWuq8X/+YvSNsF6iz+Q4+OHFPETzIm785TSjAbjJStq4ovOocmxRUyX99Yv9dOQo4fE7FdFUJ96P
aq1CajpzAbGcnMimsMQtwJPFQqRK/OsXMr4n7vJQYYx21OXB5s1hdlO/yTc3sNxM0pmpwsQNogVw
DjmKgldDgyA/RFq1dhd1NtIJsWLI0cmUkAad167ZbhpsK8e5auY7KED0CTTMlWbQIRV/Wt22PQhs
wE8Ae0wTNZTqfkyNpDgmb3W56UuIEX+nF/75YcCU4ds0TH3sQO6PDqsULEjtFl13MtYF2FM54E9j
dLqPxfKPb10AW3kGaPIjQXLNH80OfSyMHjZge2qFYx49A9LLpqmASjEiqi6sEiDxP7sDIU5hP4TP
yn+jS/zpWypXbCxNa1snRETWr45jjKfWivyP7w0RCGd0dZA22B+qeTb+ZpEZPz4iuMmwyTlMTlBE
4lz7McbCymESwkPITjoqXXjhImPK3e0XxNgm5IM58l4cXUorHKtO764wXbMCzTZOD6gukOgbRrbc
CUx2RbhK1a9pWtSs5Oe1/O/V5TlqC6fL9gN//43bL1rJ3zSlNkkgKqJXR3RX3RK8vX5s1eOFa4nb
A8BQvT6N7VJ3G8PpGPQSHj0ERD/S98MtxUGfNmPshl48GThHhSbbUOiyuJ3oNly1Tq/tSQJ0br5m
/FZwUDZ0sQln+hr0S1talEHn2oMP9aytzz20HT34MfN38lI9sMbchpQz6AmJd5uhSe2e3rcYp+rZ
XLMSMXKuZzSPhlrP9S9T60ma4lrGevHnWjVDl1gmNyOq6Hir5uXV0aloUe7xuETJAVkwVVHZrPy/
a+P+dvkcCWCcd36u7jVNzVpLytxe3uiWp1OA1KalcF/A4stj7GnzXT2vRXJjFqQwnxGzjP1tZ4Lw
Cw1C2tptpRe1vKtWwXnRDuTT73DDzncSofk5dpxK3rm13n1BqsW7mMzMXn81nXKwLttGV62oKedr
nkXKD/LW7Wcix2lK1oziCPw1Mus88mnCiKqRFewQweDLckAMFyF9EDpXUJ5phHsolYDPmRF/44Ck
X39ZSbpnZpUN2v1c4Woh6FbBAX1RWrRwktwE1o2q3u7vUEAkHUkHksYr9SrCVH1xpzrQtNQ6jmPb
uTIcenjfa13WU+gYbOH2GvMElQz40a24QBHP1hiRew2mDoVqP+tjelW1OT0tgJfdup+hHRobAyNy
ex0PYm4xHdkIskB98oCViecYV1racja83wPo2fP0rbFDqwEcKX0zIK/mcgH2h9BBum3V/Ob3awTy
dETg+t6Cs3NilQFxzvqDlRn2cxolWBu6oZvqw9dl5RjsLUKtGXx9mfdc2imtt8le9Ad9hn94oNtL
b97oLbbx1rF5ikhgpjJLcpvP1ehUz9zMlBUnBUSxm1P68F9HMxiTnyPbVBcJRIb045ifPxMppzqx
Le35zXsczKwLOvDvx5/rDDQZE3pX7tkm62/dSEGw1g6umOguCogr676oNSYN+WLxwVowjAiQ9404
ve3Khl9ER73V7mpou3clsJr58zC7JnKz3LWlvPOALg6X9pzrD05GemswtFG6/OppTDK2mdcY1u0C
yYuIu4W7MTBDTKoF5zFjgIQgO9oVPCsW0xzJCu5N9xMXc9nHeJ16xT7M05FcVTyqa0FvXssRn+Vt
R7d+yWlK7uigrR4tiQy9cSHETKuNDnnv0SBbB1wvX0/8f+ekfzMnZQ/gJP/zMen/cQhU5feBBu8/
8nuggfB/4UC0TdzAmPIQ1P9nSKrrJF4RdyWAJhqMRNX89HehvUuqldIBqOpU/T/8Dr8L70k0QN7I
UQtbBt7FP9LdY0jk/vRNSUPXQHn6ucwZjP8s7lrf36+Kxu0YItHi1dMa7iU2eATJOXhF26nEBWoj
zyjwZ7r9OuylUeSF+NQj0tBxbddF92AUVk8LGl2/QEGA16OessAdy6b27lO4j0TlBENWAigK6mkm
edsyJ66+xMYsh0yjV0F+KibGYjwSf1sAodisBFP29WWZL0gxxzHF+ux7dXlGgTafsP+M4pilDjM9
K4oeQDezRWrOo9ZV436qRpcQ6NkPCcKrzwhGyH/CNaxvbFsaD4mTEg6SJsMEzLGY1BbSjv52wtQ/
EVqyEkLl5BwrqxztZ1EbrEt8xuNlSvIirftEuQAxunMp8JnL5vtyHpEFjm2OP8Gv0qNTxI175YPa
gma8CAJ+NI3ESk6Sft+3chyQCQEqSApLHmq0crtsbV3QWWAzB2YRmAmCYozGa8OOyqd+WvS7ycGB
sMel2odJ12E7imuKywAc7ApRrIBbazfjIyON5WO0VqDM2ripZ669ID4wWtu8UZKSB+MRqFpznmxU
sJ3hcFvW5bhFEd7o4PPa84Q+tg5xAE5bLowUbamc7KMDN/UjWrv5jP/R7/YAXJp+l3StyDcjj3qo
gdARt40jtwaRLsXe7POI2ac9M/HKeneTooRlcD0Wo0vD22qrUAxEJmLvLA4NOhLUYiPCJ2Oapu3U
Z1VQxMYI8troBR90XNd2oMBGb26UiucV78dO2qzGnQqL2nLGLuz+2FN2flvY+6Ga63u9bJML6fT5
I/hsZxMJuABBDf74kCMvEaHRutdFsbQoxzi3WmjBtHMht/DQcDqNW7yczW5hVrKFKudfz3ZTk9LU
grAkAvKUYOFzN5VZyHsnN20GP8lAuFOmVcc+yoxjX7hFCKUk+sxqaHHwwz18gQ+vE0/W9aPcx31j
PESomY5TWyDMzvFob/wy6u49a3wVUHjDEUF/GEErLTasgPSIatakl0KIox/EjqefCwfrvUxs70mF
pO2hcjvRxsZRqDNsRJ/Tkfdjhl3UPNgMr68ayAkveV9E4dDEy8cB8MIhWgka4uoh/GxTa4Sdcs50
15z35VVjZ0h5+yrLUhSeSqrbSYXai6oPTowYetL88lgSEv0JZQW1FjGx+Z20mPwwQ6j3I0KwvvJ4
Dt3IIo7IkuIWIOYQLD2yzR2dStx4HpP66IKZEdHgiPqv2yLyd50j8l9LXS5H8tsQyCZNthnnxd+U
Uf+awTUOUeBPge2l4KRznICVZTxDR/tk560doMPA0uyPhtvKsMGHGufI1ZqkHpybqdOimJeVtjMg
4Hjf6/89Ff/mVMRFpnRlf34sKvdZRYH0vXro/Yd+Vw9xLioXL1MPpfD7z6no27+Q2aI4JMh/fj8P
LfELGB0dKZ6L51ZgSvvveeioo9LAXqTIP7Ql/lHCDzLhHw9Emuiqmfh+9tIn+qFR2+oONIImRqFg
i7nZ4M9UdnR2Z2Nh67LGJxEX7hXpy9VdWi/l1TphWGg8BvMBWWjZVndTcZ/1cl22rTHL6wR5ttw4
GhNT3233s09qfE9WwKYY07oJbY8+Gao6H2RThBAE4r+dXIzga84i9nX2G6I7SH2QNyBYvH1B8t4+
ciN3b0k08EFcaFHYIYR8p0wdJQf85dAh8l/XLtGY7lKHborJMy7cuZo+S6zKKG4ZX8N5HMZ9phn9
YSyr6K5qLAugFHnsx0G8SLlWz67MvctVmpGiPHr9lj+APGZ0ZnbgmbRmgKvUho6fC7DDlTjqS2Qd
ZGtorxOy4DdM9v41VFPvWEVFi+WXSDIOv1q/gSI07Ekpa++szppOmXQFxSCa0iIwM+PXTFQiyGz0
BDWg9AbNeAyqFCDoRVev2iv+HAWXqCvKmbUpj0vaPI7Ytu6ySUkXwKJ8IOahv+cgngugkGv7ojQh
j62GtDEYbPysuKGyYQMVk3akV9IwpuzfkNCIz8D2pRvQg2ifG+rdAcvU9AmNqMGHXOYvOTzVg78S
8KTj33hdxYDbW7TX2hrbJ9n29Qlw5XpRR/nIvcbtdu4MKzJsnXQBk74MRsv3GctHP/VJHedTGvjb
Cq3DhEfI9qK7UdCSK8IbndmcUUcN3Mts7ZDZItnPTZQ/sIcmn2SfouzFU2gam2Umv77AmqKH9HtJ
bKTPRcZ5yrN3bFpruBwsf+0ArgpTQrpBrZWsakAFKa0Lpq5MkD2bSMFtf57e0swgj7eeVUO0hIpO
xGZS3qRoWzZWs7jnuK3WEB7psDFar7isey07GxpVMrykydKQJC/uskE/H3+MMD6RtofL5qXBTl3j
GbOdvZu3/CkkG4e1Xqk/0ZDFYeWVsDYL27+No4VgSU/b1gn5mMkyhk5rX6W5P76WrimPQgm7pgzo
Ujh2w7K3ymS+WNfe6ajb+vKDX2XRo1Y4sXaKGiiCW7909S/NJLphk4hpuBtBc0fbcZH6U4/Rswxi
6PO3+lA2n1taFYFfT/qzbM12xGHRL3cdSgHvYJly6jath5Y9NRYupIWJiynqYehthkg3P5qwVy8a
9GIvA4ZJgMKUdXHgthjV6rj0PmeACi4BQSwCT6D0H9ZRVlqwZG5UbKxExZNjRKl2XlIWzxTm/gcs
qy+amOrQqVvzUh+c5Ve7bhdMCrpelVDNo/KRLMpOD7h0c9fCn9Q+9a4FrGpxs5rU7KoPC21Eqd/j
vD0nxkzmQd/e0oj3MWClrOdW2E2woP/denm94vTGwbmOQxfOVp2GVuIP23Xqm5OsdPdkiw5Nlplk
Hp8Dtq9qGNjRYOm7gebXYj/mVnpnjJq9r1Ih51Dz+8jaWm4rngyZ+NvVYjMdDVEvAZDWNMMZU+fH
eDGbK2lFdKf8yuzvWs53Pli3yD4RxNksm0bvzYnNLBqOUTyXHjGnU/0ZeykiAIs28KERjM3pcS/d
tUXMw2tluwUCTj0bcc4sGpvLmviEy2Z+u/EBgO00L2k+O9My/drAu3xarFK/NLF+FPCDOm/ZmDak
eCI4zQYlvh/J0DNqrnXJFCG30SYjAGpzH8uuDhGBTxctSWZowCRZ5qV7srjrh2SH41WFkYSoPo2O
mWTbrHSr2c+ieMDmM+y7Fs9AyuRgREyI4gNV0VIGFA7OllHu+mVF8VNsR91pwsocMIlWyYiejwhQ
Agb0fBwuLIIyS9Bl7VSnn1YtzsvDgp1AikdvkXh8Nklr6n3/OAxLl12TCKVtDD9zrvUMxdWq5+2d
U+TijrDl+IZtcWaWK9cjJoCPtlWWdw0F492gd5FB9kIWfZyYbT+adK4oVHBznhI6gh89IoXYpCaW
lZfW5Q0xEMUNmlZsXXFBVlUqLZqtRRdU40oAqd3GbNucdsFcLOnVYPjDrvHcBhdNVxRXmS/4dR2p
7bj0J3ww9FFZ6r5hbfS2c84I+pzrde6NS9suI4Rgax/dW17rUA7K6SEeNLpWyRglv5qrtlyXWjxw
GdWa6oyRMLryq7q+J4PBPca88VciB1Yo5629RyM87OaoWT9j65mrALT3eojhh+8yazE2s94PWyC4
A5opm/1oSPX1wuhX95ikOLmKKbtp8gERVmOY1xHkYYtNVkZ30xodKyczLtu5iqugXC2XtTZUNzE6
u736PB9gy+tnnyLwwHbhQgxutWspx9HcGsZk3+b+mnyJeuSI6axRybXNjDTZFv1yWnBj3hqynfb+
4vvHUR+6j21UFTejTqwP68lZNgwY2o1Zuz7w6SlGkrWStRT2WQndazD95nYyRYE9OzOJjMfovyX/
RByyJreuB+B3l6vrz8eOg5HGmjFdlb73KqrUf9U706ioOOyGGJg8+SymSB67Sqth8SSah/6JrYbH
L+GQtiiTAuB+7i4dM3kT+VxBatedQtnrzhOUce/aWEpWHkSdEocrRLH9Ok32um1bw6juy8V/RIWJ
Em5MvKRG8dQMOmhwz0gwjk7+U0qw6z3DkK65caBrdgfTRUO6WcE320GR6Y04G06fco75eikapLIk
fwYc/HzyFYOY+7aJw9k3vWVnJo67q33HDWAqYyjO4ul21SF0X8Bz7orD0GvJo12bdvoMCaMsAwSX
wt6209rGaC2duVmdS53I1bHfV2CexXDikTVaeaIdgiz5uYnWJ6698ycptfI1G2fjo98P7oPexPUJ
SetDU7owRMymOLpNVwfuMNK6ruY7J1+f2ABBfyTPWe88ucM0vCB94gZhtTYlnz08ub6WHRzXy28a
Pd9OVqGd+XJoDbe1xE3cN2/mao8qLaeR2HMb00OpNqT5gYSn/ta0CSUJhsFKoCW2fhw/eM7QbovV
WG8T7Hfo+arJLrR/q6evQah/Uz0hkaDN9ufFU8CUo33+Un1bPH39mf80FQ2aimi3GCU6Ou1Apqa/
YTt01W9kyM0IkCgmAybqf4so/ReFb0LBA92FYeq3TUXnF+gbBkND5G6I7IT/T5wX73y5b5uKMHAJ
sfffZ4JYQH4Uu4giqYn9WrUL+gMN4XO0abxleKTbZpXtKRNEbjYbyRmTcA/oeoK2z6afF9M2JjfT
dntukItVxyfLjzxpXpYao0e2NK2niZPhniNhuNsPMuvnaC+Zb6TpmQy6kQWx8m9BBbKd81qQvMap
WWmbDcUwJ2fInfaCVHbyXI1wPG0KtNHxyuIE8IrZnDQnlcFEsPHIpaVs4eBWDrl/y33W0F/BPGuB
CLr1knlI/Os07ela+YAgNoUHfDVA0QkeiLOA42cDbSSSxLZUDVbHf3sOZZ/2y9+sGtxEPOZ/vmr+
r5WkXz13366arz/z344DmkBHKAkW3F7a6v9ZNb5Ff4FcUccAjk1WrI/M4PdWvPMLqS4w6lG3oPBD
/vPf1oPJgkKZgKiVc4UW+j/qxaMq/b71QP+C/4AKdXUdhTOL+PtefENaBq20wcLv63lUqtp41Zb9
uF+jZD7lyuJP5Dlu/0oZ/22FALClBQ0Awct0VylEwKBgAbmbC4oNyyebIzLVbAr3s4MPNIw7y72i
3OjgYYzpAxEx+V4qJEERO/rnqo48HK5QKxi4b3uFMAAKnR0IDsbDDnQXxkE31OurqKWGpCh2gGvP
0rjn5JUnXyESIgVLGMxuQyZCeVnZBiFxeVSEWlYwXxy76VimBXO+QnPM0FAYhuKdyBDBZqhqmA51
7mFz6jAcEDAxG7eEhvhXhLuBfFGIB5B/jN/Gymx2hks3W1cwCJ1q+krX5I0+O8NlhLtmVegIXUEk
ysZSPImmNt8A5OGPVrgJ75080SoIBf5C7pcZBiVgijAqWrqzezsX9ZeJucDObCmaG4W14DolPzTv
rAsGrWAvFADDVyiMSUExhMJj9GhTPlUKmdEPyXTbK4wGGTLLY6nQGrGCbJhL1l45Zjbf0hRLA6yn
6a55x3IoQEdh4j4n8I+LyJiPe0gavA3kPEQbAvcYFeajUcAPDfJH2trkD8IC4X7E6BIMGsc5Pi0F
DOkghxQKIYIS65hLhstxU62fLAUaaRRyJPaziqtfnyIGtKa9o9AkhoKUwMKHV8JlQnLHBxC6RSAw
XNQKbRIvQE7cBhc485f6FNXOdF+zvz74kZVeglIRl1MnYKUMCpvCxbU7Z4PI763KqvcFGimfe0cF
YWnOXfBFKG9u18VNL+PYWneL6+aIdBSqBWoldVGpAC5pZ45n5GDixld4F1Ch6mKmoC/DPNdXkePk
h0UhYRyKSWa5Tvo0eG762Ch0TKkgMoXCycwKLCO00bzgXg2jRmFnegxMD9nK5XcuuvwISeBYlxFl
mV/a3pXRwMwpFcamUUCbFJTxIctyq9gUCngzvaNvgAQYCoYzVigPNQGAQoFyksGDmbMofI5RR+5z
A1HHVmideKnHTQE55FgR2reDweuFC26PjyZUnmUy4fNosWU8uV75UI0moXkdGJ9VAX2qd7YPkmbt
ZGtkNTCA8sRVwm1fDyaFBOoUHAhoFpwgwrb91zRCAlkqjFCsgELYD7CGUb9tUUUWF/hICsZeIIiw
dDkh+V/FvWt2/Qs3DlhFvdQfiFoCGwDGqIJnRGwG4TuOW5SbVOGOUJvmdzYEJGeZeiRga3m0ZFGF
HV4zGmogk/rKT4+uXUS7JTWbkDN+3kQKslR3hKevc1MFJlqIYFUwpkxhmVyhzR9cELK3tVFUAV8o
/CaEuUbYOHqNaGLGCwHmqXknPvn+zu6zAtAJWB4yP9AO5rejwkRhfapCqdBRmYJIlTiOuyCf4Nch
zm5fTcVZichxnMTs7ivgU9sx1weNgY/pPfbvrKr6nVs1KYRVqWBWa1fJPV5SrsHLYoP9GmeHmgkO
94Z+1XYoV8B9Kw0RL/T98UO8Lla2ySVY3Zx5HNscxNONX7figolbfYnkSGzxEz4C+4FVHsdMYOhw
uRt2ABH4bekEOV4b6U2CzmQn4GhluH8yWb3kTgK2rEr8W7vwnGPX2XQ4VwJmbtNeA3Hmlujc6+7Z
yVxYAIyXb0TnFARzF6a4QvooAi8qQMwYXu5QaVT+R59T42q1kuQTXZ30XKzjZ7D5zoETcaU/1Y1X
XWylPEpTdu4ypwyQP/nnYrDamz6LmsuMILWPWpTmV8wja9ocuGR0v4rD1Ujqrd015ifETsbBweK0
bSOv2iVAjn5d3XgAaOLXz5bZqMNlWK1HxSH40Bv6CIMmlT6JWH68H0gAJRQy5q6mR8kNEiw2cS6J
mxEwxL0Y+OjLxF7DZenrbTcb3gUyVTsDY1wl12SUTzxoDAF9jVSKTS2Q+C2xOexLpBIqBLL+kA/R
PtXrbEuY5XojR9Pa1iPxntSKYs2CQSutjR0jCGqq8UofY+PkAxP+PDWgmmg4e8RmctymLPEL2iX1
AY/7XGGXbf0nkBlpWJSTeMTNGx3YmQgQ741wYSRysw6Z9loTB36qe0/bFbHbXeukjh9tS4t2DvyN
23yZvA/x5EXInRpxn4yp4OXciM7hojlUrG57RU/wpezW5VWsA9s/3OUVI9JsxfsZlUgIpA2DVKdd
2KUwmGOUbUofjvQtVc0RWSxSdrRUQAISLWd/lsUPg81FZJMNTQ6axfT72yZu8kOVsKQ3c+1SPq70
r2BrRF7z5qv6clSVpjVP2jk1iu3CjfpmHEt56ClMbVWhstdyN/dU3SopYAn1fRYUtCQWPnkUuKW+
Mo9c0UOVqvptVR3cUhAbqjKuE9d9GGtpfIQyVL6iuJ0/0WR/8r5W1XTWma2f6q8Vd02HgPqbKb6q
xrlqldTm63uhDjymt7YK8X+eKZug3MyDd9P0zeI8dk70NqSL6TEnnvjitCUxSAAd1zFgsLEfcGEi
FUrqCptZo1VPNRsody8VFztHctfIJS5O6H7aUFHmQy558kKPl/LEhMx9she7+QyuN85uIvDbF25i
6+0DHsok2ud41xAlzN20IjmMezv7Qn3RaR9sUuHsrU5Dq6R7mcqKmKzUDEtNLPvWryDKON0nSHwT
s5k4DwV6g00fW59mzZgODvgOBPj9QNurVCo8l+skptu0tc4DZh0siFplb2TMKaO5o3bgLvKhXJN8
m0DcPXGCaPcJhsLz7OY6LXJ9gYUYN1ct3+Zp7ZkQJ+n0bEnUxq3vaOSVacNeL2fVdVLXLXM1QCnZ
ZnuRgrmLduR9LWgmo56oVfLoJfHT+w4NM1nE1m2xIo3DXhgfVyvuj0MUAfgojPTUi/js6LBchKvX
5yRy+nCJ3ebzYGJWIpxy2aOgTHdkB6NsjQUD/TSvtlNk1RAFE9J3e6A9ykvuHQbkHJDtjWJvi0i8
WQPxuUEt63TGRQ5H4AtloON96sQAFvd1sNxG2h+iBiZVHxCFkiLb+reI+1+KOEa7NCT+vIgLFKL5
tU9fh/7bOu7rj/1Wx7n6L0oUhRwR6blqflBH/db9cM1fSAPC3IZs6p0h8Q13gpYJtpt3Qflvxdrv
kiqmy5Rwju2ZNrUXlaH+j7oflqrTvml/WB6xRz4QdpwG7h8YDWwD+zwbzXioylgPjSRlXdFzDGwa
8osjXzyY+dB01n4LFMEPZOYAx5sXeYKkVoOV8x680ZMn0m7l5cyEcfSsDpmQw7W0RRcoNDbfDEHI
MlhIMLh/oKoqRMhuadLWaMBi+hqFlzMQd+QbtzX9jBANE5Gflie3euPOm1jnNVk0Y5CBpg8E50uY
ye5xzH0OgLRCs1sRiWVnL45WizBHAL2RkJTo5bvtsR7bRwzTdFLt0dxkJBVti8j9SPzHXWbqL2PL
yxPk95hX6RtLyIQz5cJXcIxbPUHPZZS8H6ee+61om0dHz/xN38JnmjTeXhmTLzAXpQhHzT22rXeM
S9Lsoo6PZvSjbdwXRIAAkCNpZ2aSy0dJ5mEXioa/NB/5CBCHfuAt8DEI71ggVAijlj81QtoKxtri
rhcZ3WYg5fKQoZzeVTkbqNMA/RuldTt5Q79VP4mwkm42I30OEHWRXvgI6tzst3avr7dxxYxnycdt
3vGSOSlpF7aFprmcTGM7NPxCZu3IEPDxB9n53DlddT2syrelbCo41a0BXItZPI1XVDuAk1+jXNP5
HPwHkmD6rVnm4NEgNTAyJ5Tb6j1PSbYNoLN+98D8T54bn2qISCbIsyijDxDJzI3Z8aKT7QLl0x7e
H5K0wW6wWE0X1i7Pgb6Yt8XoATgU/sNEJRzgSR+DQti3Y8ovFWfSOlIp0LTLGAUC5ZtPLhQ3RELq
Ker5s0gTr9JOR2lTdcbWHSHiO5Ez8zHxYKHig0Bl21c8z2/MOrl9oGbc5FP6YlrAoYyVfwKNN3Nv
Qkg/9V6HXrDiZwo+pU6nKDLcGgpQ0/lB27WP7993EXvgu7gWB/3E+yUc21eRk3z1DReLwfHyk9Dj
NxY5TzV7OSkgPJ2ey6MCijMN0C4tH/KEf0Rc/2Lq/CKsPC5TNZn2Ax8X4reHZeWbn3CcbxhRRKcJ
SvhlQkkS+G736Er+QsflG/ZQ1248VuP7h1HWLIpJ44/WsngpqsnYgsJtTmiGbVgUPLQgUqPTQjF5
V3Qg7wwUkpupXcbAJOR2x0jK2LayEmHRQiluxMjvECfdhddp854Wi342mygNmp4ZmnRZlJSK53TK
SjXh4SnDlEkQCowv5pQiZKYjQm/kJOdOkm/RL7+JfExvxwQWolpeJoHiB6EPxna2EC4OSAU31UA3
ADh6p4a+EiSZKJlVmpIJpFqGEmL6+3cLMF0laZZnZ4zUFsIjUNaNH5gTn837U/7OQSZN1t9TNkiM
5rm/Q1GYh0R318H7A6CecJb4bWqt5d5c2Mb8kfVtMWYAeMhX1w9opfuWx4jeUr8dMz16rpUIwk54
qwRXck0cdO0A/pTdy05fuLjxFejyjfqXtByT1YO7h6ms2fuBUerRSbRDeUaXM1/Zsw2xOXsh0Jx+
sjuV50gacssFCVz5KrRDbLNOK9SG58VN/J3r8JCVhVmetc7n1YmxZ+8taESyOQAE2aSztSc5seNG
Be0Zff4YWJ3pBG4vzJBU3W7TGF17nBzsrG6J8XKG4XEQlW1utTxW0BlQJtHEV/ce+RwNxm2CyIls
1HLZ19hht8CLxsBGzAYMg19hYiyLH6AGqwcl/lC4OfgAtTcZPhCv90U7ps5IL0F74O9ObmyAySHe
nFsDnMjeiZjR2dTnHDsMs0Ed1IjvGIpB/hOhmsOdZ8earwZXvlFm8dEsrID3zxp2kwxlwV856Hyv
Vony05p7UJLA0yByUmARChfdwOlhYF41WA+i5q1x+dcFwigWfY1TjP3EApeHfr199YiLgt6P/rJq
3I8FJG9QhjgkpuHKVdks5oRNdklnfHNa3uV6iIRPANEg1QZvteYMxOIxt7VzhS/mRuBsfU/vmP+t
bfZiZNUcUtj5NjHMxoMdg6sjsa3OLpe4G07pJPgKTREhH4hiTPHbTCA6TKq0v8FgQBrkhssnrbi2
mxH0LrIXWwSJbYeUIan1wGka7VRHw7PWV9UXQKavFpAHmH/mLN+8xtRWtNQaMiyylObp0JdttfML
Ofv1piWyI6izljWfWaMWxhxFoaF70SU52au2w484dVcSDKOL2NJi+EgCeq89LrGFKGaIx/wcJb5J
Si72DycAhd6kV/boGMs2NspIu4MnSP/OdR6+uYrdfL3BfIuoU9K3H+41eNU9vFaucGjjqP71t148
XzNWC0zwwU0XqpA1eUslh4tZeg9DC3/UZpITWOnfBpwqDfpPr2vRqaGcFu5PYXA+QETyyOvhoE/v
mx1r0Ezll3IiTWCu5dtfv0v6+T+/mss4wLCgCOCq//5dYmPSQMSUwyFfeEDUTcCXNEJjGm/hv0XA
/1IEGFzEsUH8eRVw+dx1z6/J0P0KQOrbOuC3n/ytEHD8XyhW0X3+PrTkIv7fQoCpDfd5Qzl+VYzB
fwY6lvGLxw396+WcLGCVyfqbtwIAHfE2KiGGh/x9RvpPCoGfHiSu/8qmYevUHYxUf1guvrk4mqy1
+kC+21tSxf5e8yp0P56YvlaTf4pv+6NXUtQQfKUURAyEv39k89IqrXXWeSVjnTaFqD/XytU3RckQ
fPM9/MEW8EevxGtwiCLctUBCfP9KMcjrlZZPfegnOQTRIK67sSBEq1k//uMXwkNuIMTl5cRPGUcj
jQefaJj6sHTyTebyLfp/9s5jyW4k27K/8n4AaXA4pFlbD66+N7QmOYEFRUA6hEPj699CMLOMEawi
O6unOSgW08ggtItz9l7bSF5S/v+/OQzeYnyyRCy+f0YtBdUmdsbqEBqwUAi+QWG3sFCyMfkvbh3v
Ks1wwouwyb7CBX4YPSNEj2QrckU9ctjz0aRWHpYYGHWR/uai3PcjGLQqMofx/gN+wO++7E9/OJLX
K99oAzx58UBsJHPmLQaCR2FMj1Q2f8fS+GlSWA7GlMD8CmkA3OPbgxnCKREUlBgAF2KH1wDjwvtG
4rWRPJt+pNaJzbITbXD7919FXCPklgRELWJ6f/fSu7rsLHgL1aGCz33XLYZSJzCIMUz53a/fkuWG
vZmAlmt0PCg2zHwmX/Xba6RU22FHVNXBYGd3UF01bVPLDO9+fZR/8229OQpD1o+PjTYGi4GOThP5
bM6ZpcdHNE7F6VWI8P93pHe3bshUXPZsMA9x3k0bAoqeZ5B3UKR++3mZP18UinwfmhDcpiWT8N3r
gfTb8VWJ66TqWeRUZs+cPVUtjlJbTdsgNOlwBlrsamgwJAKS1wnLKtjKGjZyX4P8WA8lXBZ/jPCL
lsXwxYsTZFFpCDjQM8VuWafCYpbHaBb9BfjhcKWrebHMAnFflMYCRT3iTpNQXGy70jl4Y61uJh1Y
T5lnlUd8ZeEnPErTBvKec0C2nK1Ktmv7IeV9zrzRJaBp6sg7y4rR3/Q0BI9tGxfbLsuLbWt5xR0q
aPtkBvPwpQ4Z5WFHcu6u4CipXZ5BIGf9GHt+XG4nOzc/p0S3rJOG8zGIfn1WIRed9SD2yyCqriJr
JrN0kQfQsQtD/OVdzs64ZjPD4p1yRW2G4xaPgr8xCGRm587VzYqBC752y76DUAWKDXhK4WpuXZcp
oPBGsWspX7dUUIQ8EZiZ7FM9l2fCbMuNDw1n7wfKwD1uWkDeeudsjET6KfLL/JHARpxsjaw+0vq1
6OvyD628QVQfK2XTTnHDHglM7FVBu5aSWA36WDYCc8PW+WMz+M6ZbzTqBqdz+ynk1pzFaV1duV36
wo4dZ1XqWk/KT14ogYd3rYu5fFiGRvxu5dmUWxAlNPr8RZ+OX/aa1vN4CwrSPjKit+yIAHn2EVsg
lgF0hnKrK05JtDQ97C5KLiNZkRDgRsWLawTiUpQpN7HLiTtEyksh4vW1z9mrAuMJAUi43DLaIVxm
R1WDhf60Jm0AOdxscUkRQgTaYxC3VU2XMXRiLOJ525czkD3t5vukQOCMWruvAhTDdCPjsAKISEsL
13IBY3ReuWahzw2UAU++UTj3Y5GpF8uLyxPXOG3pesOIMv36YGMeeywtV9zLouT9cVBrU7SxHRKA
CdMkzhC1bXCuR6pPmOB4BC1aDAfMW4WPETCBscYCFzw2Nb67yjZnY93bTHHzxOaylRVuRCcfqvix
RSnb77FBpM/BYBm7oOA7cj0SMyl+YXBs2Ovf0hTpP8x6zvZO1bU0wMkJp/KOGnLezqmf1StN2He3
AgOJLT6omq/WzLdFJwvyQz44zUOP3vtjlNrOmTfljKFjycnqDvyKa5K1CoIU1j8oT/tEPnv2qWYj
cxpDslX0SD0w0+mL5ccBG2xXnjgR/M+RmjYGIhW848qNLyNUzNsuygNMLTyhTjL1dXLxWwLt2TiY
9+7SXkPhj6sx/lZUBJAWmduTDRi787ktug9VM/V7EATox4mBKBC/+8VpCY1sQhpitdGa8EPIEdHR
t7bTHpbM8a6orUNb9p+Jmk9OCkH0tkMYgVDV927ijo9SoDXdLprti57KxzbK+M5tZHEryAbZky+q
+cwMiIElSHAdzWPVIimGAbdC/p6scFTyUjMqgs7Nq4ncqBRLDYvKXW3w1WddTlulr0LKfgTRzZrR
TQ0IhsQy71Y2122p9DlpDP+KogfoobHxb2QP4qqMBnFPhVOexm6JcWdA/dQFC1QvRzrTF1w+pkI+
I0U9+Qq/0vClMXSuVxEKo3VsZ/6NcDWcSjN/dhwGSq0ZP9zY8IhswnxqaT1tQm9JwHRk59+EZabP
xdAtldBlpdUFSFFyak6bdMIkqizyeV14SRtdQudgC9muYZsMX2KnQJeBHzkKGpM3GJcxXZ4rWbV0
kgfp8xBUddVgJ10lpVWe5aLiZRrquKOxKWg1edydJAyGDUnaAmAuoy7UlY9t5otv5sBohSwiXzuQ
JS4zOCKXqTNGu36K0R8NrCSIDGqdyzRydo2dQrAtl7qtnBkRge6u+9ktAUdzh2YvLDaj6ek1oCcE
1jxhNAAmoBk0KwX9S+CVvlsUJwK+1E3TMfYYEaPHEPDRZz3iiZ5WPC1viigRAM1LGVrm50B07Rme
CtajZQd0vskPGCWxbdGM3QMwMC5anVzJRKJ7SFM8nGNM+Ek6PyWmHJ78ZXPukw+2t2eBdixI5m0R
1+qqMnR4nWeIeUD7kg9LjR5DmN0mD3zPRBiZ0cHyS+rkkarX1LGqK3tqiF6hDb9ncP9sONQ5LI9J
LwuYDY0kzh/rgpEX7ULwaJIBc5+YGLTQjAxT9X2Qde2GYifPYMfeCzemOy56eLvAZpOP3UFZjq33
BVYNS8TQKunpUeEkyIHBLGWTB87ZSgO1FpGJnhlWEwzNCtNWkSHj2kx9jQkds1iiVpJar7lywqFW
K2BkD42y1AnBszqV1OSqNTE29UnmTbfphJqsfENiLNbps2mwRoUnwMw145+iAnxbA08bNiZCFWNv
Q+gkPiSl6DiuoPr1/gmSaAnuy+2kR7iLDHRHrznQ3kszpbG/8pHafKscN1qJJPKOow+jZA3klgqS
rB1zW3+vK/leRhZTC9f2unA9UMap3QWAYvwo3bYY/wgpkh3KVcae5hPkigxV6pjfDakc81UlcLIt
i2sYpJU39acCfc4mqczPtt8dKvr5uOfI5iKVNt5ZLt8XA0d/4zipcSFkYaSb1lOAUimw7PlOLcrl
aUO6Su63pKZQDsdz9ozbONt6UGq2lgmxEdO0+KCIubxEfFEK+LYUsnD2dgZaPzlf8rlGX6LcEx0d
I4pxuUePKyWM9JiM2C13HpYQWDYuw7cdsTpht4TzcLCD3NmQ+QUqrlu4yv7k9L9BBS2NwbfreFon
7P1NjKdgq4T9boXdzHME/NLMDzUTKJSVob9oQaVgT9esE1qWlpfAiImqtmBu7LMAdjEfvHPWShUl
KxH8bqP2zmuKQJvzWbgQcNeXze77jRrZCnwDnI9W4rEzpzOdMaYOXvJc5N1tCDZ89+uF/087Q9qm
JltDm9IWAu335tbG7h0VDRVawppFWBF2IRMU03FRxOWZYU/l8dfHEz8t/5cDeihkAVZIiSrt7Z6m
0CxwbDcjLM+v8bAwSpCi1wAM36RaPbcG7MOsiVkPOv5w/TrtUAEFthNbIE5ikRvknQBsL+e6348N
8/qvz0/+u/PDlSxBW1LT/GlTXo1JafiEoxxipexT1zfqBXEp39SAG8wk5sZmsZ3nKGNWcSrayx7n
P8QnzrgSLLQTLoKlTIFiFrniZLHzJJETd30+dc6ZDYznvACKcZ65aBTaHuok7Y3QORCVl+zlyMYV
i5wK7yRIrWdC1sFcB/yy9w3h3cDqZQIOpzF/NJMk/fQ6KxYFJcv1MFMd/s29EMuzeLPL5Vk5rChN
EHJOgP/57bOKuiFMmb3Q7bgwZxEallCG0gigkv2hJinnYLBsXPnkM+0cTVUdG+5vUtp/2meDDiS+
3OFEaO3TGHx7Bu3kDm6VCChB7Lf3jhGVSE+H3w0DP1UsOAqFCqBhnk0W/PtCTEdUUegWZXJwbRbP
Ls6xdVHBKamtgH2Gm1HJnlI2DwQw9R9+/b5ZP99jlihyqf+Q1ka/6912GGsYItx8iA82pqzwkNtl
cG6ES7Z5x9K4QZc1XQWGEzyCt3hEX1O/GJUzIMbuHbKQoDShwYo01ipMZ76kGU4LkVAnfWD9HZwD
v22+1uAV2qMBfzb6XnH5h3bwG+cBBll0JP+5XL1+ztEx6CJ5/rFW/f2n/ixVC1g/Qvo2RWkQvYvD
4F+lamHZhKWgE3GJTFmqzm9K1VSbfLoejNdEHS6f5J+lamn94TCeAr9jRkPt8vc0K2KZ+X749s3F
FGQJF/+PNMEYL8yjH2tPqDPLqu7AkaNfCLY9lWPyqWTqZaygh55kLmc6pSOivq3JCgR9r90/ZHaD
lrAJivrph7t3/f2wP/aZ3ie3LGdjU4v1KOyZSHbcd/O0XUxVFsRdj+AFZzhZwGwjOq90Iev3tC5X
/WBjeQNbkqy08qHP1emSVRHOjWevmXCLr0Hbmlf8GzDQrTwXD0hUfLGfXCf8JiZDjL+ZV195qu/u
nw36dmHtIj8CpvT2/tlLhrobTO2lHKGPUFKb84feRlq2a9ERo1adRpGSH0tHaUYMh5I4M+Ve9Zr9
se7L9iuiP8zcCV/7pmmTsl+1KjahSWsni7ZRCTcu64KTavAVb5YFzmMT12cZW+uRTY3hXiQ67tVv
1kvvlic8hgXnikQIZQ776teL/rGOPBnRYFR5c1m0sBzLCCUW4hqEvatqSXPBDxLcVaHIfzNIvpuT
UfMtQVAeEireRX5ZTuuHw4LdiOyqiYrLwmdXxmTbXZKxs078MH789Yv2biZ4PRKuHqi1S2WeQfnt
kSoG2bkGA3TpV8y/1HQweoStj+03q+KtCaV2xr46oX9IsUiq37007yYDDs+LYjmWLalfMzq8O7zn
yYTUN5VcLnLDZ5V2znOGMzDfO7NqthS4S0JQefT7gSSVxfpRet/aPGiO7Bpt2vRSm2gviOZYp16h
HqSuLLmJ/Wn6VhmssExjVt7aCUpbH/ARzt3vFgw/PyggvwwbdE7wTWGQenv7TLdzCscJ2Up0oXpO
9BIcig+nRTGN2aaITuy0s8+RH1TnBFjEO7e0x4R9fe+9tN48l+sJBOHaLtP+W6IlWdcOYt/fLSkI
In87tNHqY7HvUYFmbOXrlG/P0oUpYOq4lRepXVdh4G/aIIaW+EokavuOsvJYmze9mhwYEXGMvl8U
+8bS1T7HjbXO8lrdVtAJR9QNQ/Q0pKo8wnNqV5VTVw/uAkgKqXNA2FioSUlLdNkqTJvicliwSrjJ
maYj9g4r45W7RNStOjgwqm6tNLpGJCzBb3ZefYlV8r59pTe5C8hJJBM5EwA8ZpCfg5+e5wv0CZqX
fYoXENT8yoQaYE4o/KSgonBpQY0aFoCUWFBSczp+qZq6vetMA87UoFqPNKS6wyxkWfd1LIYMkowB
nQqJffiZlh/MqqSojU/dArKqqsY6ZmVRHUUd5F+BEbp89wv8KnnlYPULEotQauBO3Ie9sK3gqqaE
vrUHDZ/zlaeVI7eM1v0QsX/vF+SWaiTwLfZaWFngccGyaA9MNdawLhZgl996+YdRwdKwdFDdObIF
7BUAqUGiouZn3y31FosRejhESdHOGEfz2WpAhDVRBS1sfiWHFa8UsXEBiskFLTZFC2VML8CxnI3c
oeCvrpiAqItCIuu9VfrKKfPCwSPMZqGXkS0bos5amGYajQt7RjhnA/tJti4L/SzlTWp38pWKNkpv
PHfJtsnDm26oW6VWU4JmRn+Nycuz5o/NQGShwrKDGIhAGWtSaSv1qmu7rjIv26xFE3IKwBHs+6Br
w6PSCbuE1MrLu1eOZjpJvKkdz4BYeuoe6Oxi5fubIgyZD9s8G+qtC2LCXOu8FeEVEh6qt4ds8oZ4
w94haM/dBh0RKX4h9gxqU8yFO9eI0/AKs4NklYhHFUm4ABujdkWeaEIqayavcDuiJFqTXoPNcjWF
INfWZbPgT0GDgJEgW5fknyZkVbBDaE/Akz87jJiFhUdtrWINdrhvENtcN4lBOFQZJf6L0RGJhJCw
tNp9QpHCv3Tgc4WnQnqt56TrYmzqeTo0NPd1vK0iQmjQfvZwwSmcFMluyikcHMyGst8aoS1kaw8l
eL7XBChSgHBt68mo1MIVly6xUvzPNK7y1DRQ/JHe8pSiM1RHqYMWiVzcureI/mBAA3EjmgqAdIMO
1YutuN0jGq2KOyZjeUojPAS7ruIMtmWL2HNLCNeMByidquFC+XSYtgafit6EQnQnjS4hJ86FSNhF
88XjTF6Dw4o5lfO3PGMTtPE5Afiyk4rro4BvdogSL3MRY6Jh2xA7A8GpCymRGwOlies0HFJ7LZMa
KJKqUpzVZpjbO1GFETmwMSkbQHpjeidxIqCNZNCkAKDx9yhakFfP6xPJGplgYszs6RLjky6WHCBg
DZlvXaJjSzA3+b1tyPspH6zu0q0CikVFULcX+JqZkiIQtfwA5BvuVpjEovgIRgRqbI3Ib9w1QBuS
MxJa2+9kWHJLIBz7qE3JSi1G/JWNO9P+UJ1Yeiayzpq1P4RbNnv1x3wYWFlAR+/vGscdPlc6lofe
Y4O09TOgz6vCD/l3nLwEKVzoHlgQbQ/7pmkdcS9ag7/xPfithaqLoYuid3LQIxSNY0GKmnWVGORy
wX9YXs40rRswRE3cXI8Tstq1WS8oSFLMOLGyYdA9YwYLHqll8HYrRkm9YTdHwho1ydC6TukhZLeW
jzDrONrp0F20Y7ssPpdAOCcz3HFb4ngajmU5s50fLUXa3QKY4uKXUx8YnzivSolL2ym4iq7GJ7eK
sxJubZD1fDpVjpvlptAen7zuWBVE/BljqtUW8VUt7AnKj6xik8c9aBC0Ck0kxCezq8cdNWhS1imI
WsugwccEp0IwgIyBWNbJbaEeQ2qVJ79PEmqUlPZ4LwBsPQ/Fktc1aljYsh0B5EYsc1MIoEWW3vnM
FvumMCH3B1H9kT0ume+xHSfWqfSjoDsL0bf0m0l7NXG03iT3lcVtXaOEnb6g3nCux64x0T2bU589
DZAym4MKDfUyEQbHGILHIt6wD2BLC2ApbnaVq4Ing9bmjuSmCAWhzTA36SG+Tcq2OUNIlzobx9JW
xLDn2N6qj63gUacGgYBEnvOZzEYog6NdlKL+phiQJ9T1vFJbMNy8I6kDO2xHzEe/ZZIZ6jOhO8tF
50g7j5kWnhNL75qIr6AP7o2JZfppDkB6f22bAgCUQpPUH5MBxfN2JNJ7XttD5EbHiseCUy0L3N1c
9n17MYL+pe/U1Cvfaw62GnsK8YPLw8lMsfC18qwsLwp3tM/pL6F/jOtC9WfRRGtu7Tvgfu9ZiTRf
zQBbLN6vpOlXWdxAowqG3q+ZBab6Dmu4SD6IErMXMWmswKYHlKM0HuMaYyjWRkLLTkZYDZ/hJxj9
OvdQiR8TqjA3WI3Cea+7uknI8V3YponVpvJ6xJbkXCqCKUDHo/x2L2wR2+N6YnXTbNH78tRoj2Es
17MHRsZvmnwrRjnqTZ9bvt7PPgiGVWaPQL6mcMKEiRnHrZ8ocNB4ioE+8jkkwSPvumquC7qODLBW
FaQ7X8UucVXdRwvDmC9WIHG8B8cqaPQNTtTaFyAX/P62DhtS66aIN3pbJZKnycYBWGkiW/Dlnq5i
eW2NZk5k2lgGXNc4GtFFpg342orsAgtDquraixx/OttISj+7JvazeDOMJKtNNUWVzYTqhRTaMPYu
Xjce/1RSflNJoVTBJuc/V1I23/Ln4Vl/+7GO8v1n/qyjeA7gk4BdKZUPDECEyP6rjsIfeexHnNca
CmUWdit/IRyCP1Du4AsiZJjd+Rt6pP8HtXCSAyh5Iu+xTPl3FH8iWDYTP9QBYEQ4VJGp2ZNxuxAm
3tUBshQ3hJiD+jC5U/wBcG+xINwkrfFxxtY8elq1u6qernPwQ8Ma0BXeGy9Y4wmudjAZYKrNchYf
wqRjzVjQoV7znQ7fxtY1Fl1/ioMXJEEe0S0iZYXpIf/0moAmQbvuCrqk+0mahKKOAcAUbmJyQIHj
AKRE6k4Uy3yZpw4GPr/DMQJmKLTXpKfqE1VhCPQlsn7Dy2P8ffQhWKbos7FGAO8quSRvO+l+4OQA
tGu3OnozcLPS0O1tQRfwBAQCzF1tfEhyhfK8LtyVTZ4z63crYh1HpbXymwqCF81iNTY3vR99JemJ
iwy5UhFbN7Y1Zbsg4BOcHGmwHijavRllLxDwkmFlBkhVChPTlFMBAbZqGul0/dpb0Gg3rhxNFlnt
RVtSgu8s7AXCvw/77kKERB7EY3EHCEacj8i/sWYXPRboYflFnZeTOrf96kNIS2s9i3Y84Zz4hLXm
uDh+iZaXN9mEIMHB9eGV5d1IRt5HpD/mppJxvMn8qtvRuunXSYL72gvuRxluQ4/dTBa6yynUK9fh
nw7qUe692TOvZGYYO3jAJdGCQf5YYuN6ZOjEDbF4fsh9lDtmwhEEQsska6qXZq6uqR7Oh9A2Ti3R
kM+lLfQ9ipt+FSdM52tZAX3yreqagtAh9Gdmdqetr6Y+1h/o1d+7TVLuy5GwK8GC/NwNM49g0EAg
2nP9LQTrh3yuDNr5cnig5QF5R4EXwZyAcscKwu6LYda6WHu1KW9aK5eXKmEDuRmseMSWFNfzFiXe
naSwtiW5XjOXl/K2yVvAvpAKWYvHzK18Oas06RNY/0xCvaJvvke1h4E4qoTAGjDR6xWOv2r93i0v
LTF2ZxHm9m43aMN5YAmQnNnKNT/ZXPimmVosHgArkw2amLLcCZ/dKOCRyTwbptppjyUOeMjfaTu9
ILWZjb1PRSV8mQJvuMgtLWM67ZhUcny1EMzzCJt8Kr5r+v4Z6H8z0CMjY+j7xUCfNEgTvrT/U778
D+WJTn1+Wzz//vN/DfrQqUyGeoSE3/2eDO1/6by9P1hqUdI12c99V2z/a9T3YVrZwQLnoXBOq4Ve
y1/Fc/+PpR9JFM+r4NLij/7v/3mjtm7e/febcvX7tjJdXEJvJM0z2riuXK78x4LlJIpMsPo3Dxn8
QBW9kPp0NU6QH5dt+lAcVGKeGvzJfEgfRMbIJpvNDzfv31TMFxPtu3nH5NAUEWltUWkhFeDNKZQI
JSvfj8xDCcb0MrQ/TBTdmj7bFmoXZVZFaGrdbQJgpED5wouqiiBvWXaxHayPNq7COcbKxfoInRhC
Gn/XBhmCApb7C17cdojnrtINi2vUSNUXG+pEUuK7K2LIlZ9SXIDLbyfQnUi5Hpq53CeqWTXGdnKC
g122ePSiDISj2ZNgOqM5BIWvGynRVlA+ksXj5GcswYQ8jAAVlIQYYMkzGpJA5NP5xm6bBfqFG9M3
oD+m2HZa2Wyb7Bzf+Q0jT7cdi2hlwRy9cYOPQhrbJvKewXLgS00FxR65pnqPlC9YmXG87UrQnKNa
s5O7HQ1SBOpB04aGuNlWqKAsc5/k3TU73jPMsZ9nVIognNe1O+R7d+Y0hrbNV7IovqjRNvdZCjV0
MocvBSjbiBzP84LdMOKfal25DQebiZSRV5GilfrPKvL/xT8CldviG/zPo8vjN63Kov1xFfnnz/w1
oog/bI9vBWuBQLX+ag/5a0SRf1CPh8dL5KtLQ/yHVA6bxScfueXDlkJV/yMKDFMJYXuCIYrmnsDf
4v2dEeVdH5weEsxKZO2S+ptn0wN7+zX7ou9mvkLn4BN0tlIxaqI0+q2q/f2YQc8DxKy7dKFYqbKk
fnuUsKNIIJF+HQjoKAT+aAyx/hiWn2COjdeKVuExn2u2QTjVq48/PI9/M2Atz+vNgLUcHBYbwzC3
jVjMd5eIxyIfZeYHh8gO0Ph6uhn4JgXHdczsNgW8+RwFqgpWFP3IM5in5NtoUMCjLQI6jNRsYtOJ
Ety3vZ+vZW3Upy6D+NL4aWGgNgrhz04aIgx4HYDoXnhLcMKw+S8uAg1BQA6LiYrEfXcHTY2AgPJO
cKhnvJejzaeuDGUfE2+YHmqJuz4UGbUvQ7E+FCZ5vkOAbtspo2nh4wbjtVsQFlk2yAHNHlVhQGti
h/c/BxPdky3do9JUSdfupmLGD2mov5ufuTS+lqhGZozXOfJ947IBfNhRKg4OiWRjTIBnviLSZNp7
5e/ETky3Pz1xZEASM9TS/34vL3F6Qc1WcKSe9JTD1CI6b12/PulW1jemg2L110/n3Uf0emWLk8u2
eMWtn9yKlmiKQhk5x4sSfcOIAqSpQyTx66O864EtR2Gzhw0F2aIPH/Dd3B/AqSVG2fAPGrHgnvzh
l0oGySFr/PtfH+hV/PLj1pIjORbiHI8PT/48KKSRsBBou/7BovB6nD1m3Rg0636iBr2ZlNQ5uyh8
wGXZZrfoRfzzKgcGgJA8vI2BRJyxD6xvNKa0ZOX2GJMrkdBh7oWEd7wka5c5luOEd/OBXLoCuNxs
gnSPUgi3KzviIGNl4zD2reRAikxDGW9ODr++yO+CsDdX6ZtQELmdJD0sdqJ3zd8QJTtkHD0eEDiS
kRCVw9GLwuZo1DrblVlDSq4sX0Yw8huH2PgVL296yOmd7npRtbus0voSU/+wRNBL2GGF+SQsTP4O
LdNPHsLCJ6d2t1oM1p0IFLw0PYC40S5ofcsEOhXPSbFp+3h8oDVrbQp2JXtKQ/DEo08MZxkkK8ch
X81yDqTDl2fMLvFBVaG1lZGbHAyCjdalk6htjL1038jSv9ehkx7J01ObQtQx0p0o/BIz8azRQYLu
AyBwVeViAI8+e/Y5gut8j0DJAUNl2Ws0St3a7dwyBy8Y0dfRZfZIEXKd10WOM30yrsBoTV+nibKk
n8ftIjGXeye002aVujFLu6xyMZfPNlEs0ryvukY9eVHMvlrEmAQzM5hgsusYjQW+ahSgMPU/eH4B
T0xZdI7xXRwRaY/nM8CJKzen39n6SRGsSLIfrmiqAKBK0ehBbNgaxBYQBpF9MzLDvzCK3EDjmURb
w9MnpcCH5a6oidwLjmNvFJdliDrbGouhXUWaYADDK/ZmlZ4v93NT5tASsMKDFyqpdwolPzpLZdAe
Y/MYZYpte1hND0aetSS1KXO+hOOGD4JNr7U1mV/WqRrk3ioD/wheTD7r0G2uU+5TcSRhKFjXXiPv
M3tXxBVvRJ/jF6ilfIbmV+4yWO8QPEafoERQsA8Ufbt1mY0Dj2YEeg7U+zBM3S6O5Y0Vqm7L2NYf
27xkKQgqDkh+bH2VmmeuXVFhN8ovEvwia2PoM7DwOerjEEJRDKMJEgcMMJrBKzNiBZ0GY3RXpNEF
fM1PMbvZQ4yW5TYUBIqk2n2a2uzZUgXoDN2ka2PxeLRO6O+k1uLcG7vhVECmWsFcJ07KZCndwVZa
tb0ZQswwYoaoblgLVaRrG4P8mUH5fp81Izxrww8/GlU8cTIEFsd08dZxJhEhaLPuebn6wdswDWW7
hPT4YpMOSbLpIFTsNQvtM2cuy3MEnfQhacg9UyY2b7qk8fxVMYFCXZlWSvWnpG+1Eo2oz6ZJ2Me4
GPODkIDHPUoae9eYShN/S23NWbe1KC9gLIJJPbdxuB7NtPiiezv6kIai+7qkin6QvR5OdEP7Y9YH
LUy4yj7XJizyus0ILyIA6thBrbkypqxC1TzBfluZqdcIOKSBN9cbgalpq4h0WY3GPD7YvVnspGnF
R+w41dbOS3udTqhkA+pre+HWxXkyAuoqTLVAivnPtOiyaoMrqT4FFTU0t+ymPQgSuA+Nme3CtJ9e
cH4M5aUJkGMT4oBbz/0E27AEIAfrEMplxMwhZqRBltlVW3I5rS1XrE+eC3cFVEgGQwhx8NyazdMc
DPYVOdLmJTxUtnSYFtxlU1b230Sqh02QU9ib0lR/iT2cDGCIvMc4aYtz4kjEvWGyvsjLKgY0D6kC
oATlm3IwUUEGKWdHAhx0OIHLYjTd7DaP7PpDmkqwD+Y8bBKDdaHhVNM+zwQJj3ad7Sq6P4+0ZPIj
saLNV/Ac5iFPQfGkbERpHbD8cvMypHtC/WqaZHUp4zk8eeQe7CGZEFmKJy/boFystoHuufIsia8C
Uw0bp4N+8co9sR0bDCNWDiBE9szPWEHePEXUdNfARjkTtFFEUPQtl2S4OJda6c3oJWkSbWUQO1eC
gQF4B3lwVWvBP0mx+AZeF55YqzjrKnTRlEGVxrXH+ypkPL2wBu4fk14zrpdWfUpB/bDnc2xrL0xV
78PCQBauS+N24gDxxsiZeWcML5w2CT6fBnKR6Qm6cXtrehW/y6LuVptWvdFeLD6Y2OKaTLAH7+ty
36SLbZv1ojxzRnPf1gwK9KPkZS9re1fF9XhUGd2pPk/jXSnDeFsW3b0IDbwsbZusHOLatnTVr3VY
BEt/CEOXrjCx7Ln9XvZF234dn+tG1QBTJqelBVx0EwozhPtaWjo8DygSV4yskHdptlp2fDl+t0O8
Tu//VMN+Uw2TaENYOP7nDev9t/EtuPrPn/hzuxpIGNSLnVuQP8C2cDEK/LldRc7/B0UxC9Eh67/v
NIO/2h7uH3aA3NRjAcwe0gpYS/1ZALMcOiIwpmlUmD7lM1DY7wpevyyAIah6u7gXAn8O4DRKRpwQ
AtL3UrDWMHiTCYEaaks/9QYd2SafvvijlV/Skay3sQG2ZlRLVO/gX4C27T+A7qrvqtK4q03dnDqM
eCvyQOYLu+yM4xRKN9z3i/CRcB7jufO8kkJOaWKN9EP0TKAfIhqHnjPJG9tOMkutWG8I7zgLjaaB
4cYsH5qcPjj7JuKsaEnjvasu/EqbXrpmlJ1HVj/AhxSJM2GW2jvsIabXr6pB6/oh94sWShXCulwQ
/Te6CPCsMGi3XmzazS7ObauiGB8lOdKFImNZS69/Iss7gdclTl45WY824pcaXmYpSvZ7WAn8PbWF
yTl2SQmIcIXzx0vvw8lAFbMSXtbXm7h0yue0CP2vESp8Anqthib+FpGi2UOubvjM70bwNtWm5RSa
PSVH64xd1xLxxFL0LKT9BA0JLU2zI9U47bczyHB8YGUKXqmsPo5FQvpzXsiWAM7R3w6MRR/ZLtgr
X0Yx1rvkLspz9ARjl17UVgEkzRoe0zKRe5pImI3wnR3QG8XkZKsofgKhSFd9AiLu+eMFWkNUNF33
RAQMspO8uZZqjBlU+oD2deR+AdkPsrIbPs6p06wt6FHZiHl7zB6R9uL4CgT4cd/+HCVovWSYdXez
3zHhzoaCw2k9GthhV45XIUfwYm/nW8WeMi+5Tsmjm1svJQldZwB7hxUN3cs5rqn6de3HUjUn1ZfF
geQski6pKNCOs1bNhFezqvCI63qG+qMAt1rZY2UarGy0AY1I9d/cpHAvlEsS8hCU7gr9GTKYjjVB
I8NN9r/sndmWnEqWbb+IHDRmNK8O3kXfSAqFXhghhUTfY2Dw9TU5eapKCulK9+RzPeTIbpzAHQez
bXuvNdeiiqOYBDYoygw7d1wMmZMOE4sNB+tCekW2UX/tj+zpnhTm2Wuy7FDrVe6UkQBAHjr/c6bs
CS0wKCuyifSF7pdl33bSeEjaRRAjmXyNnbi5lcb4KMcM02mF4MlsGVsjCsg2G6u7U5lJMnOzSGNX
S3UYfSnOrAvpoe/t4EAejwhlagTHyZ2/NrKozmPKPC1m7QADitsVknv2uXFEE06SiXqSsH2xC0OA
I/CSJsy4hIxQXPJnJgb9II13vq3fWWBlYaYDXSjj87rWOKOHtgMEZDxJBGM7p9D5RdrJIDRajLSO
kv0ntXpAB8cduUii2A1T5wpOcWZxVU2FunTdjS+lerQNjliNbw32SUyaPlm4uwYxfBL1+bQu0E21
cQLsqh7INJu9x1IU7Z1rUhkT4NBnNy2y8oNDwgyzuNgbQqtU+TtUhCOGRmtNSDNt7ItaJT3pms7I
1XiwinUXz+MXVYJnMuNpusvnwgon3JnYT8FE0x3Ty2uHm9rcJ55YLtSY1Sd7JEwqOKLky3RoLK6p
EdRZEorAMI/fLMJlcY7PcXtwtVLpN6DKBHD5c9AhNDS7dr4BYTM8D5KnhdgmQYFmTZV5mdZBdZwz
vw3TzrCPpo3XsCs4DS85MWppwyrBHh02ZmLspYOd2yFQjUKwc/ZxsALETmIy7fz1o0YV+8HLWs3o
13jhlXqy1wx+FsqTfdWNF2QkiZvcpBrtSwQ/tZG9xoPfR5ndZh+qPi+3CFuZXdsw6ziRq9WJVquy
7roqft+VduHjP3eCq5Zi+cIK0EV6QNuJyW0fxMaRxSXgcWCRWYRDuwvXasP2qSTlNZ6RaO3jjVC7
kBN/7cYQt8cYoFgyjuMNEq1mz9+pD81f0Nvtrd2ijQDGTkjQOpTvBrIhtFzTXZkK9CvLcJotM0XZ
QWI7ewlj0AWnD9LN5RnjmTyJqQq+9PZw7+lNIDcUznRy/PGjS9Y7+inT2NvOdBalBfhBMWvZjfQU
vsWNEPvcGI1LTF0pTTllbYPoYN824GOXBCVqLCzWA3+5yWa/uF0Nc7peMiS/9aK8KKs1OVIDetTJ
s9We6PPkmAagO83Z9sMgJ4qwtfojavueNXi8DhSr1oqCere1tUKTau08FiCv3bmXYPfmBwWPYAeW
DzK2qEgpVg0tSK2PxtIF596c4rCxGIjT9qu+LBwN9qbhkMNsGUbUDkSVIWFGWhb49vAuyPIgcrAK
R50oA7wH3TkwAmQ9RvtNd977KvOaPYcOdTCHFvrcAhfcEJtQqdbpQSlwbkbRvU7Fel2SknVpaRRD
60yyXAka4xYnIhFMekOpm0t+mLPRPK9SuieDUTnHg7rYkaWUhT50tp2BdH1HgAuA8qpgvevcTytR
DlSkWzxVMX6CBlFcyjbGtbjQ/YidmUzOJefcS6bFccgE4YFF8U254Ol0u35KWv5qgSc32VH3xtcI
YEk0m3KWfpzLn7d2JIb3sb8DAhiHKR3Km1n4E5s7EzPXTJ4bS35rg+4r3ujyUEoKhkmLp6pXaUgQ
QPeh9PlTay/6Xav0+K1Xwg6RE9N1YxHdecOc3jWyzO8Du2nP6OnWKxLeuQ1egcg6RgY78XaxSk1P
+LTZMEbnMSM2OySCWO1y7bOuu1n52a4REFQ29kzFABydiAeaOzDqw5Cv1ZVt2ZtDbBUAQ5bPQxov
u8l2vd1M0N5uTgs8O0HnfxhMG765M9CiqFc4PhytFcf+uWj5+BNnpWde+wIJxQzPrQPev5vxPjz2
CiVEqVG1lUFyr1Bb30nM7c8oHB6ZOs5Md5MbYTdkbyk/IdwtzTfwe8yNJiFNvAcaOIdauv1uGX0w
jzGpId3gJfzS07xEa1ctO3iFAZzpxn6Vta5ltPA7A0iwmtvJWseTuWoPbIv0P83FYD4rU3/J23i8
XU3HyPfTlE6nHMHbrazcaW+he2fIabaIIyT8jsCegnQXS8kTYVYPnR/Ihxk9momPfyLfAmY7ln4x
lN+GHr/V9qIm/KZ4bHBfeL17bFtL8srU7kh0xBCs6CoxL4Kidh5hDagQV/kVfe/84wBg6nOdwP6c
03jlSJsirU6cV46G8rF2M/uLleRGBVbEZbpqZEqfWywnHXHbaa4iuib6i1n6ZEE2anhc5747xyye
11NqQJ2o3bvVJWEFFzuxmWwH+mQZa87j7E7ea5x4yLLtwbsNRpk9kRUpcGVkMuqrudxLmvth27Rr
GfUdgupmdJqH3hFEFxIKN9wA2vRpIsQYlcB0KOj9vT9WzGMGgvSglx0Tq88PsTeTe+pZICn5XMex
d41jLvO4OnZemT2xmhVPbHHqY4mE7pF0ppiDtpedTTlT8cade9HVk5ETMjsQrY7Xs/yQ2Fm+QDjA
uEDaXX8BYZAXIjXnAk1fGVwAPIZ4WGkL0J/YpFRTYu5Xc+jvR6IAn0x/Va+ynaeTPzTBJQaM8RZP
ef++cWRf8P41JKc7nQu1UuJaorpaPwT9WDU5x4dhho/JChtyTlJBBLXEQbIEZmPaZznvwyXDPlTr
fly672c0Ne5HoCrZGk3MyKh+lAh4EXuy7pbe1cle4HMm2aVIn1Euw0RvPPUI2h1/15DWxnVZ6+yZ
U3Z9IAWhElG16vKsFDKi3M8Tf4eJEzDnUM3VE3yf+J6oqvqkK5bXvgoeMW/UFGGd+lxXdRMZqZcf
iFRILvuakrSsp45DfTVV7ywk7LuNp3ac/arAEDoQaA6yE5BvVwILXiGVyr6Vh9mq53uYnX1Pnisp
pGjP4L3mlrqqapxCws7rk6KDdGe3Trw8+F7eN7c6SbWMgkSbpL6D13Wh4rxWbRosg79TyK5QqlJu
Zr5KQIp0s3hsxsQtoDGppfGZ8Z3yIK3IgcmXab0kpQBkyJBbe8RHdU8MZMo6qv0SIu3gOqcxdeWT
7WdAQoAytt6pL3gXP+MgjvE25XFylU0TZBYe4T7fQ7WfsfTD3gkLwK6sPrRnrqYR/p4agO/qbuQs
YHXGcZVuGk0EWVww92/PPc9khAkgu2qhyYaxrbxvVd+ILybWdXIm8TXlR12174YiiLNnC1RoWIlg
vh55HxG+rquMoLv6Xxu/TU6uqijB4a4aIblB3oc1n8195rI674OhLA6DPawvJoU1IiV8KCXn48Zr
TaJIhLpYUbXdt23Wfky1qB6QxYPbb7M5tCvRwrCxnJYZT4WhqGAuTC+V6gAl/VEXEzOMPm9uhOhw
FfAZ3w9UkftRw15YayvfI7HaivNu2Wu7J6qm9M5GW09Rw8H9YUyy4NAXpv0ihRanquhbOlasTLQK
/Z2H1uMIVGkCzsJUCcgGTAtc+/PnMjCmY2mLW0enwStko9uJT7LrR5J0W9teToQRdpRSKrkqONJq
3Ahi3vPcdIcWxtkecinnGx5KkwymLIXdX6X7oGQbjzXCkoGaHn6zV52MLHYiY2YnqWe3ZkxdjkNo
mMZCExtnQBOTzFMHnnE7Ouvy0OKvViiYr3Wh0OQlNfounIwlLNs0/dq2rriO4yxjoe2SUwzoRBQD
C79qwbyWKY3CHnVzX4wTm8683KejGdxMOin2eZ25p4K4ur1dksJjDk1zkZnWne8DoB0GpgKhapMX
PCR5VBOsiIbG6vybguEVSHMT9noZ0+EvA+f5r2xvh/xlwrCytKLxPjx3jgf4avKPQmrLBF42vZp0
m+FHmut5qbYBHwfPbDfJET1pnZRQaUmAzr3EjRCmvMjASfdMpeBX1Ppj63OISKASrN0rA5qPQz5t
z5symz1Dm6LZacfZYz0mWBZH10WeDdgPB40uOzGhrjmLZYYGmT0lOebseYnQ3RWJpjVPy+DRBd1y
snsyY8okKe7oP5hmpARhC/uJHvfNMFJv5+ZEfs/W/tFoP89B15VQlSbmjblvfp1rjmj5mE+nSowK
RHRn3+cjYliGeF/GVI8XKMvzHUM374K+VpSmC8HGrduxARvFhe1V0/1Ks/OQZN1nzmuUYku9oaTW
vDrXqp0I4MN/9DSN9I3p91w7OBw+UEq9y4yuC71+9C5T15nDTq8Ujg3hLPPaDbtUGX1UT+pTYHXX
MxYW0A/2h9pgycsnQUMWS2E4A/R4SrUFcAZlZARqA5I6aId36wa2kvAZLuslvcqM+nlskf4vQ/rI
KOgbw3jqv4XqiHyq+jFt7GcHzsXZmWrxSh5bH5lJ70StUX3QjJy/tW1lADwngWnc0fWg+NatSner
Wz34JNQkuybJrWhsfSB2cNMwnEzg93fEjj10lrU2u9KPY9pO4zwf5CCWjOK/sjjjAMIulBPACq7o
CEPyaly+HuQ4YCjpSMQM74BrFv2FXVNKrlmiOerEET9VS5R1LtvbCQ8dtrHCaOClFJm1c+0VJB6N
dAvZk5m2SDhd/8x/4P8qav+bndgPDJ1YPPws/WtccrFINlfLmb9ASlfdscCpsCfFTYBgZ3YmS32x
4oviVbc+9GxJYWmNDHLsrRfY1km4BArTngXGi3eCKi+z5NGWVMK4flgSXN1P8ylvIBZPHTi79QJ9
mRmWAHLOBfSkOBiodUrZwdPzLogdGw+zgzQWJ1Z50Uraf12Ac6Gm1CdYSQPWE91Vn0z3QY4lA1kf
U7xF7gNd33eirSMaM94ZTalNWsOYkt210EAk3/12tsVTZonhcoyNlskdnGSgdfUxNdtknzWVdUJW
bES9VMO5HhOTzsUIkr2Qr+0cB/fKwDuDBywL02b5VCQWnbNxcQ5eQXYSdsLPMeqKR1h7zJ/0Mvdh
TsLPVzl40yNrHyNzV/YhwcxY0zqaUaaVh0wPxHXZ+wZ9liyDqmUWxSlw62vMj3g1VkfgnM+Qq+wh
lFeYJM20uOjYH61gZTyaLe3LYDXNM2hVp4oKQNdfcIbHOrSWwnhp3Kq/9cyS5Ho2PFS5nqdPfgEJ
xSs4IpHPkaeQ0JOL3hDJ3qmW5TN1Fq9W0mIkzi3/tpkdMojHFOlx5n5Lemtp4d4Zw0VHG/p+1YLx
HjKbOmwzc35PGoy6s+1UrDe99psWhk7VHOmCbsZLaHckiGPJsZrM8rAEZjpq7azGUr4u7SFrGTMK
8kpvrKyXoNbZDE5ZPL1bEvmeCkE+QnVsDkm3jCfeg2Xv9oPF4cr/MPsuK3xa24+JuaU1pM6tbw0x
RJhNg1TFfmh5BPxF5MYVxuVsU9RcleRz7ToEBpfUEKM+JG7fkOmQuepCkD8HIBBIVX5M4llvTSK0
+DO9MGqaCvU0QUk55d3cYHb1MMN+6FtBJFrHABRwuReQ/2TS41vaPA4X1oVnt9GBczNn0nw38Qew
HXZqfVIF+kVeY/IRHRrUmw56Ga4d1aorj6enC812Ho9zV2dXa9viamTD2iI6VELFtDCsx4nG/LMf
t0qIVea5Klzvk+hTXKSFysdTC+ty1xm6o2hF1Au9zSjh4vuOfpSqBc9Vm4gS8CqbPr+EEXwgLQE3
QJrkCYoLgt4jempQa4tJFxjwq2y/dhpogjdw8NY2WzQlaNVGk9N+mymvkZ929wvZmERTuQzTC6KC
ABXOR/LXu3udTPYT6X21jqRgwV57ad2BjMP5jM/Vfxhkz37KWtbclasxPYH/VhdO2tGXqdbAv+4X
Y3wC5GzeMJVcjnaLHZDD6+DcD5K8wgDIYbXrMRpcGkZqf8aTWlyMgz892rZDM1Tbire0qVlWd8BQ
a0KZByaGTEtzXsp5gx+qma4groogyW/o8I/sJ0HvlMhP7UUeRneW/NJVvo/HPiHarBju1mQgZM5d
WuaTtKHemSSqXeSCpbIumV6W2AufYwsEDDvFiOGCBtNNGgT4tZI8656UK5vDjLQ+ShrBZsYjFXHY
yfZmMpBtCRvTRJFRXfax9s7TTKIC5q3iCuZRzQjWs8yrZm3m96SJj2SwEGkQpcaMWKUXMcvJSIhf
0bU3kvyyU5VayR4Db3tEESBwKuDcRv07j9d+WTkf6d4abGJz+86kvrvqm24+qJHqn3amR5fGSB+A
8U1QPfAXamYZYdIO1bUagy/GZFl7Fqf45KZyjAxwWdfBxKvh5Ha6zzrn3KSWf1drVxP1LqcLFxXM
vEPqE4mRU4eiYgzpN/cXA4bma6P3iis0SZ9rX1v7Cc/aAWXvS4JFN7RFwcnAz2krWjHgsq5fPhiZ
E6NbtHAp23j8wUj5x3RqhxD5HM75oaFn0xQ1MIkAS37qaOILYGXtRoDJkWGu/XNWiiXkqMBgvNfu
ykY2qDvfa+gDW0FZRrW0p/JByzSLlpTNJsdADqtxnYorw+twwzG+ocdqUWk06cEq/HUXNOuNLFb+
dzO+HzBD3M5jTR94Kj4Eg/3RSVispVHvM+GsGyHgJah7dwdJMIvmOU2iwSAFovaM5mCDKjoRJH4U
Sf6w+i1HBbSvYYBxaMssvHXSjNCHvHuCMZDfQVECoW2fKKzG47SK6ZOhGYPYjvERCa55MFcqZN0Z
DOAnNmrtq5cqyLv7WXX3qrHLZQdajq3d2g6C+ENu0awuIS699NyRXHcFGflVGJ663tQ4eA61wNC3
4oPFLPZxnEE3JJW+mtpWn/vybx7N/42t/zC2tlHZ/9bFcZtmP4SU//0P/D219s1/SWYL5gZYQc/8
vcjaF//CbYvv7n9B+/9t24DBH3gS2Zxj0T/YtNn/M7V2/H8B+zax1zm2yz+OhPSfTK3fSjcB4CFW
3CK/QK/YzMLf6J9nwLcpAJPzpM02jux8LR7ArMYXUpCz4SxyeAqIyzm0PX4za9bxBcfO9hkQqX4v
a799Fm4+PJlOjRRFI5n5TgDwC4X0W3U2n84mZVPyAWkngln58dOhE+5Jk8FkzpmjeZGYb+86M910
PBoBZwdj4ojgaAqHtuEQ/ftrw0f5cZ7PVuygYydF3kVBC2X9jbIZdEXZuiqjA5nEH6uORgPhjVlw
vTEROWy20ruyTTLzuE2ud6lFkL1HfpR90mu9vnqKFMaoXRfnIimTYV+AXD6OJXYLYh0b9x5WUruE
WnmSE1c1XlnYpg90bAVbM3PVHLCxFQpYfLepvWCj8CzaGyZs/mU3oyWPlFppGvsqxbHmjCRPTUCk
nxMkizSOKJDWwW8uvUGs+x7r0UNaD8yQFoHrzxgZdVDKobMOgxg3pZMJ88noewPSgPdOsaTQhUf0
njA8aeubHv/y3mBvm9BrMSxajCqmvbRuoWcjEpoVOBbA1o3EQR3IUIBRx8c69yvADTSdruScx5Hb
L+MTsANCpzKTKNqdaaV6QkzkuyffKZbDnJbuUQfkQQPiROpounb3ECgjvzeHLLMitP/mc9mYbtTU
ngmOINXBflZOnx0mR+M+oax1H3Tsc0aLu85lACPS8Z2lmhSitDerMyapktKKOcIDwQZ+GnLkgpSe
sSEdKqtAelbHY0F3SbqtRT+ETNrLWvcEVSRJZs9IigLmET3retTmhjjJybYhewq6+rOUHz0UBvtU
uvVdAfHxMCSIQHbMyphw0jyj/DO1dUCM0B961uq7pbTpwtGwe+1SezoUZnbA0TdFvKnB2eVc/7Da
y8T0jWCqC/DSeYSb0XtJ6U2fVoSetIja8bRkPXr70R4Tds7cJtcbaIkGcd7VA+fd3Lok6gi0im/F
H6gI1Mmf07kFRyrTr2I2p1uLIZmEeONVX21P0BCxVzwWnHEYm5Dx2jHbm1YJIZApQE6AHqf1xMid
G1VkCrUUjW8SsK2+ynS76zwo3SFj+i4Jcx1jp/DbkYianMwqDI19frTNZn7Fy17htCjSakqBaGGs
vx66oM9epgzNxSmoJ2HfDkOPXo45K/G/To5OhoNScLVILBErczxiNwKlKR3pZY5fYHgi3ANn0qUh
EwrGoKPqa2PfxP5yPWFNW0iR80aqnclYs8cFicBy+jcegiQvXPhN3VcM1VWatBgrZ5pMBW7Jmg6C
5ISUzIV5WrskZStARNinM/oJXKDNy9DgD7H6peRR16AoFqjVDxayExbDlO9fIKS+zVfl3cB2RuYB
656r9dt3A5ciH8lwteZ9x6SIjsskhqcxc3NBu3Xi00MNWE9do9dTRmn4PMSyeWY8HoA9kBOlSDrz
IoMCUmgxGAepzyZYDvM65wBn3gTxDPCitdvmpR/KAKrslpH311Ie8M1TeobEn425zzpaGON0ozN7
/VAOjpE1YYHDeeuobkL0lfOCsJYXiR7BbDdkhsm/FQkWPJ6jxUoowRuLhtbHOtFlRvScIesXtYwo
M5Z+HYDHru5NN1h84qmZGuMwoxjIdwJw/7Hz7fJ2qVNwwog0MScMFqnwKkvsW9E0vFhkeJe3vQQ/
FZJi20hQztN0hlU8IqaliKquKkpWSKV8Ap7dqhXnGmv6dCO6Hony6shYRYDTvE8GyfEL1tu+CELg
NbUVNb6LOhNouY8GufNmBp1Gc5O6S1BFvksaXOybggBwXC3FPDSfB2t87+jZPU9BkMujRbrIPVNW
p4wMRvLwSomdFDuLXj2m6iaIQ8Fc6GAps7iGpRFvGO2lvkrLuX9nF0q7MGuU/CKJ8CWX0bFQNTLx
ye3GWOnwSH0lyryBKYJ8RnlrP+zGzscSA6dIkgTRW5cwu8dzAF7J2/EAGe8K9hmQH9SMkQg6RkhW
V3lbfuWwDSYa286ZPuJpOII3XFj9Jjfvt6ZFQndYigMhvgmzF2d4+j+94/+PQc+yzE0h+P/WO6Ix
7rPXl+8Nen//M/9bO/InMFWBxBSQG3ywEX8rHn1vEzy6+A4s28LF61HX/bfi0fqXaTJDoHY0UWkj
lPyf2hHI5lZHbSBiOI1bXflPase3xRnGQYlL0JLybw/hj8VZwoCTIxF9RdtWyUjEYwAVS9gEFAh6
qkQEyr4G+ot4JQpo6Eff3atflIZvClfcj1uOLTFPaDclAs83xVnXJWuAvJ8WDcKxvbdU7t7KIJkv
Xlad/oNLBb7EdiQEt+7NpXr2H8uiQXwUFoLt0maIxJiu3VNRd//Bt+IsGJCxQ9oO4LEf7+lq6QK5
myC9W+uM9HLU+f04FuGoPXX+/bfa1KjfmYz+uoEYQk2BG82mznrzrVAaEt4iuYEB0QCwOW1gS8r9
pic3Suo4D70G/kSHKDRsYfL8M1/a3xff2L/bKQahxY/fc9RpHDvtOB6NRrjMvTRFmkVf+fdf8edn
RNqmhYmK1EObocKbqwyJ7yCti9WxD6jSeDZrJoYSRc+0z9uKqdPvL7fZsn68o3jTeLegqts8JptA
+XsLvOwmmzHGqI5EUY7ArPqvnmN/85OmgqxQXbpx3v7hjLL9xbdXtMm42rLVNtHxG+NdnJJf6TuN
OkJ5kPBTAsbbZtD84RT2xrTIj4XfFzlzADWeuMu/+OHfsUiFijH3d4U6Otm07BzDuEqAOi6WTUax
SZX/z+/i91d786O5wky6RJbquBk/SQdDODjRaG3zv+agGFz6ovj8+0vaG2T07X1EAu4yrwLj+dM5
c0kL159nXjvMg4LSQ6DKMDfNT7P6J9UkYGG6B29a/LBDb/xKe9pnNOKckE42x0kF015pTgj97LVf
tHZQbmPH3Nnx2D2u/UK5jQrGKrr1DwuT9Yvf3yGEjhhwmqybwv3HJ84fEtdu0Akes1mhIxV0D72d
1nLaG4YDDGawurD1mzlyuHvMa7X4RJNUk13qtzcewGMaiUlwa6F6/sO7IH/50Viftzdc8q83Hy0P
8F1CQhyBjKZ7O05llPXppgp1x/3QJcN7nTko0Gc3KHG5rQTd1ExGICviDas0uiVcSBhdhnzXLehr
HTB/UVzTkq3JCwCLYPc3trsa55Ug1KgjPTeaPQk5hoCZDwrG3wdM0XEYgAsMe5pmB8exGRo7vQ+M
QF+MBQUV03CoBrEMdrqUl6ko3ityqm4KwbRzoQI+9BieGMmOt8zfKcUzD7+1gH2v4zK+MtNlOzXD
5Ef5DqJfLt+KxXkYfSbegZdsBPl0vOUv14ffP60/LzP4cSgMeOuxNngeRcb3y4weEqkknpdjNqQ3
RsE0gDTFs5Xpd2qN2z1yROsfv5JcETu/K008qaw3P14x6PXkB2sxHvs4PluD2JdW8iWosZk54DAB
vX38/Tf8ed32UT4iaMTrsdEq3yxrUNw5/5RqPOI4aunbivmMB9bZ+8hvo99f6ufH1Md4525dpsAE
n/LmMU0USKMZ9vQx8En8aozOOjcz89T/4CoCqj94LZpKb38y4smMirBItju3N3sOyoFxAkfp3/3+
MtbP6xjfhlhFOnoeYzX55ocqQFtabgv/SmuriSCdopDSnGzdAaWxiJEsaIcHn3xZpo7+E+TAY0NX
/0/L0pvGGRsG3nYHqzYS701n8+b367pGrNnkDUehS4808aA8wO4cD2IeMz9E0i7OVk37pjebr2Uz
ew/oQZlTSRTD1bo6F7T44z/8Am+bef/+TJ7ngCRjGoC69sdnOBGGYcSpMxzrRNVns2dibSo4jaSN
3cQD/mKUoO1zCbwSV7Gx3Cp0jaFLDFoU+KjNvLr8Wlp6uil8zSB1/qQg8qJuGtvHpUaO0o6ZPMkk
xXm6lDeGOf6puPj1FwiwhaMdB6G/MeS+f+1jqw+qxZ+5qenykPRee1CzSN6nrGJh23l5FA+IVSr8
kuxYfUWDAVhw5r0bejc4K/TCofb7aQ8xM7hvVq9554v16yrj+sIhVOwwtwmZUUWO4zcn3AyUbPuH
LeFttsa/f4LvvsGbp3MeSz5ws0BnM/KEEKigvsBdhInWMKMx61nkFby2PDfPNGi2pi7qhd+/IM4v
n0zijCHU+TYNwTevO90DwRRMDeSjpZuIovTlZ8qqO08M9a4MzNemnPSTZ1vpF2jro5roZDU2hDMn
rbHuDAcbvVPUu1i7ZiizyJtthTmBCx4hw2124sT6utCCYKn0Hj3i46WZw1g2gqfWz/uTNUnzypBW
ecIp/OJN5qO7cKFEWDRr5mCQf7jnP5duvstpkA7N1sX+KRRX2iQrxTkLQpeXT3WM1ZJGmbGi2yLe
3flDnfiLZdulVuTkSS4uteKbEwXKPpeAb2vAcVl/QwBJJJsFME5obAK//x23v/RjvcbXQuNgBwJm
ETSIH98FtAiKyb3kSeqTd9hwk6e8XDFVVwunCbkUyO9N1/AvYtf6U0LML3ZfwviQjjsOGxOF94+X
RiWIAy43h6Pylmc4+Xfa6x5MEX8rvfEzR173DxvU27ym7a1xTYmt0SKsRbpv1/RgMgadZTyyHMPr
BxreNza+wGjrmoXOtH6FD/uuyUodJUtLcSP8LJyGBAkV1crv7/ovHyYJEsizIfIw0frxq4NgmWQ6
8f7OfjNGZushFQbwjYq7oYeU/omV8out2cVHyc9scfbmkP/j5dwgL5JKaX5kJsNHtJtxuNK2/8MZ
8Zf3F9aG4Eni9v40AcsHiBKWaIcjZ+Q+9CeNLrbOg9CNfeM8w2pHQIcOCFsJeMEYQgvdgBIquHG5
ru6f1sifD+UQTjgVcigXni//sph+d9SCpiDXdKD36kyjuU8TDyBrv14v05KESWUZIXN/FFNb+7Mp
lPmH1+ptUtVfzxrVEDebuh2M05sVekwmQIq1iQ/HEunn1usNifQmGW8HRGV4IdyGLNpG8QeIVAto
HU9uR2KZmbfIvarOS4twNpYZtb6TALUYR2VtzcXh9fcP4i8WGj8gbZk1hpQMpG0/Phmp4Wc05t3u
6Oq4PyjCovaCEQK+KZn94Zb84lIggAWyIQQdvv+294MMCy8fROfjiED8m3AWsh3rlHRMwzX/g69F
DYoB0t1aaj+taoxCVjSMojtKG1hPIC2XiZ0XX+b9+PL7G/iLRYwr0RahRCSz4u250V7jBEEgV8rg
pEYxgNbHinnVnt2NoAWNGZiU7uUPy8cvbyXna4HGCit48OZXSxKzJnVCdkdg3FNYST0DtqtseEs0
/n///f4akL/dIag0TABiRJowRX/zJPsFBmrSkHlEBOSOg7ssI1K3VMzMM6q4LpHpDDZpm6jAws6Z
ZuPAyVHpPS4bp7qvfMnLlTn0GM/xsJQf7HYCzt1jcVYROGgXsk7cpS9EVRnXhYN38ZCkJYlpQ20R
VlrzlZxNnAb7MJgkKW64iJzlkgDC4Jgtvbfu8QgTr5kUqfXOVcCM0MdpaR9yq9Lu3gna1P4YzFZW
fXVzmiXJruUEk17qtMdv22dFn2LrbqzlXNZ0144Q7yuxN8zWusBToY3jgAp2uJFVrXzEjGqJ711i
W+sD/92YwYn3Q6F3SgQFek1w68m178HGiJR0mvygZFc+Tgb41wumaM3J6hGuI3ztGWgGKX5INHyb
VJzQErhEuBJCXzXwyxYUkcm+ahfSffOJ42QWukELMHAY5qCIwH4vOmomPLGXFfYXk75D1dpRiy+F
4irD1/9CdDX9Ei8edbj6oukfMV0a3hG2Rr7cMT1Gy5kxTt0vRhd4D2ZT+cleLVOizhSx+tD5OsgO
glERIAe4D2s4DKQd1z1b1L6Mt/afyQyugEsi/fd5ih1El1XjhIPA+LbL25bwWF/d0+c9KJJYnuLW
Lj+Whm8+jLVLpEmV65OxIAd3yDuFpXKou+GgU69+iLHyTSIld4AggSNaqTkqggLwpJounGnBvtAO
L3mBz1cqO45Urp0DOQKvwjHmPUjIgc/Qe0d3wCoRiMw9CjSmOyrmFWd9kFwOotWfvRG2hlALpkpv
elk797/YO7PexpE0a/+XuWeB+3IxN9oly5YtL+n0DZG2M7kvwSAZDP76eeiqwnTVh/56+r7RQKGB
Kku2RAbf5ZznAGByCOsYJ73yMiLyTH/rG76496Kq21pmnWF2Qy89mJl1E1ZleksaCLbYgJAWmcUv
EwuyvWdYD1mGNQh8Z3yMI7dYT3kxUFRAvy15SmykDOaHopyOonf7FYJRNsZzcSmYLk3K7U7FNNmb
2SyQuPfsTtn3jkRmFdWNctD48c3ex6F7hdA/bS0VpjAGuhnUDsq72Nb24kWB7QN+660OpXmu0wDB
fo9jaTL7jtBqUa/ZULabkIE1TLbGQ94EzDyo4+nomJl9lDoA4DuNJ3C5u8xrrV3h6dfKHMRrncUH
POeP2aBfyWOA9WlGi/ceQYe/eE1hKIXHcQjq3WgI8iY89mhRGJ9k7GQbP2nCrZkDACvV4lTOIzRs
9A3XrDPGe5F06CYHOKDKkedex8GqnIiQ0Eb9UwrVomvoM1gCFXErVTj+ciUKS50ppGtEnWc9Bm6W
wjWpYysqzY6ghyaL+qeiCdEM2Fw83ypQ3dMmEPQRPEw5JPIEaADk5+JOKK6yXMeYbwrraA7kZhvI
pYEmz+EN/6fBbcDHHSOt0fIcapUo+V2nXSDxCtmxq4rNLO3uu2E5iBKw764Mm995Hxh28zGR/94e
nAKjxKYKO3AQurGC8GwYPgC+IgiRvJfgEowT41lTMqQV2aHr+KRWfVGXmzmsxqeUqf69Xeb2U1zV
RXZUud9tPUJe7uCOhTv8nmpGDccwLs2k+e6bMfVkFPXtNpjN8qblIfuBgjTxcawkhE8pDHzQu6X/
6I5F/CtiuD8gSPfZM7fxaG5mHcIrG8PqV9d2mJJ0Ja03Uje6DS2ad4lqu/1ODIjCiib1vqdieQq1
m39Hwwp/1SiJrOiB3HyloWdTDTnAZRfKFG7BcEsc6eQkcSWkTiResZSID9G6xa6YDPEaCHBweRf3
WBjIwdhl+Am/eQ2pINCyFY6s2Kv6zTBLbg5kHx65B24BJtX31jkF13EQiNYDRsjIbPqo2xX0TRVA
NWKwVn2WjC8iVkveipdZGM3x0WdY3l30BBWrwWNbp+VyDRrqBMAofTSrlJjioBtIDOLjNF5I6eBP
DJY4uZsE3/sh94vxZbThZN0mcZxcspDgzsZs59umD8Ozm7q8qtNme9fM/Mexx01A7nEgTn6bpheo
Vu0bozuwTGMDBq7jVt3WTTXvZgxHO9Vg29pDcEkuyDnGYN16wIe4iQQ3Fd8uQ3hxKqrIvQRp2r53
Y9I9uHNnPcmMzzvLC72fSapgnc6HanSuRlFsi4cWx967t3SY69qfERMUAvIln2x28DCmceyRxmZ1
rsDCkEfneZTte6/b7hWMHUClIBAfxLlj55qHlI+VhIn4lDCN2A9RLz8jJb0LmidDrcYmSi5T5hE1
QUZHpT8JrHGxbbW2clzwR8qK9dnisYyHIQJna7D2X/Kq07zmhBpQcojGtJ5aS3uXzGvi59ZPkzvf
G5o3Hx/gpgfthzmJICxEMCFFpLcgnhLwCyfdmfEmgYNy01X88W4UTM+hkXMuwjFADMxPg+VILgPE
8nmVhh4VeE1KwMV1RHnsiiVuBlVCQcheoeITYDX+gy++VZKost/kc9sMq5n7nDEWij2tGVqHwSg/
g8T11nGsS9Qs/XKVD2mLIz+3vcesSscX+MVDgD2IX7L0zOIa9l37w8lT/9GIZgCCba3Si/YrNC/S
rbvXUszTfejL4cVsp+KaLV83jKXw7C0kRuGOvFFh6B38V7xXFBnpxZV8algi9D00B/3LnEmHNSY8
5GjCw/hKno17/BL/4VbiFRuEipTs03MEieYT/QlY+LljJL41KsTfQcuYbx0PadysmLdgv6h9A6eE
bzSEGxFjTlJ7Zvjx1UWEMeNcxxV4rMYR/k46cCXN2NU4en2XK40zK72URd5YeCfn5t5wcoa4oy4X
S5UM0/EIjjGs15HsfzUEEpB0aFb5WlSK5NImt16+wJGjktZPcD+ErXHriQdOi/lXY+dtt/btWhcY
ILzhpx0STcV3RmaB0bZ8LOALOrnHDGx1Kwim1tNsl8Y16k1Os8Aff05tKB76GHLYIOz2rh81eJsc
xb/Vh8kl9hfC6MJbzWToHDnHlrwQtKXH2kj6bwJev/nQGSB1RhrKyjs2RCL9oqIObumJ4107xB2H
GHo05qa9M7AQdsI3tIX9XVy1yX4sy/Hg+uBeBY/Ns9O5xQCZJsnufZesc8IF5XPXjmie5vRXD3pn
10rcFJt4bJ13LyJS3m0JJGpJXd7YDk58b3T8vZW0ZB2wkdgUANSJC8Ycc7WqbrqnCFGr2s3jFxsu
27o0msc+cm/HgCNxMs2MXgYzryIv7U4w/zGHdDzlVdvxtoV/MRWBQ4RpcW4s8fWTmRm3k28QAg0Y
4dGP7eYYIQ0EnZZVM6HQLBsFsRlHL+tPo9Yl8LdhvDUT1Z1r6KAnAB5otm2HEjBi/ccI9UfkkWVV
BPV0LZrR+RxL9yRwR3KkEb05O1CMat9q11Pv3kxT7n6j3jYBZ0/Ne6SWPVPT71Imy0eBx51tWUpB
OuaN/hZOKrmadap2wdQeIGGKTaQMrAyZaBD1zT+Y/1Xfi4pwBZ45fEg2piIOejqcdaA1btK8KOSx
MExAMrFBLihu2p0cBhZf1oCLRCt17xKtvnfyXD4OAsyNo6LkOkjeZPDi4H4gf2fFYFqDBIjdH2Rq
+S+kqpWHLAteptyETQQbnTqQUm5VLUEGTabS2wztISgO+xgTm/GemrEC7mtAeLOteRNmg7NRIzej
bNN+peBUbBOt/RuKC/db7np7pL7NjtuJA5hYdmT3PokJURlFvyDl2N/AsVp3URXNqBYq96lNp3w9
UcPuPM6umyqW5QsC7OABKaXceaOcxC6gLsS30xEpOk3tz5lVE07dpM/uRM5lkBHdniHnq1uOtVZj
i6pyuZ5ajCosELDoY2kYApgPNqaAH7meilMC374vRImj3jUI00DDNpv2tz4zqh234o5kHgSg7Ngo
yILhrnK9+BnyzDqbXJSfHIE5uSB9dg3Nbt4UlRPeSL3QiMwUQSlIzsLpvEvVek2zTlVksbQo8cLq
Zrz1PYPHThUaBTecX5/aZMpJenMW61FOHN+q62ra0tLIuY3YoY23Udznr5Xt+nvk6jWPHMy1KzG3
jDSGzJjuo9gRZ80wm64uwA+/Grq8OEUqM69eQMJJjoktHlGYhrK4LfmWb2QNol66DdRRFjyrWknU
zGOuV9jaD9ZkRK8RO1P6nB8dyD4y8bx5LVofDF9QA/WGWGi9kkLWHRs7eLdm/2eMAeaNirV8KyU5
kzlkzeegJLAPwk+y7YOhetA+FUupO5gIOMhmrFAkKFIOTYfRrsbsZDiNcjdjYEqgGQXkNg4Nv7kY
KkHkVuuguTC+acyVDXegYQ1QcgjBOcnfqiqvH2wRVg9+xhx5lWkO0Byp5WcpbcgWSKsJlzbndm0b
vKBABXDyMJ0/atBw6rWj4uF7y2hySHACzTsaPhLWNuSJEoG+5mnJ7GwuLdzECQPJYxNn9hP1MZ1p
UaXuKSkm+Qn4pf+Ug2SIIPVQ/SrcmqmCnPv4zQQV8F58RUc1LmFrUkzxm110NOFunBnRup1j+Qmf
0qiQ8o4RESeFVz+W2Hv5ktJJNbsg6cdm50aKicYAl4xUd3ugwGlq4hZTf8C6GyVN/OZZHj8TtXCG
N0EeFd7GrU0uo9rB1L1BmQ47KfeQS21qVFoBTczEm+aZW8ubbPZ6+kazHi1cxa3Kkh3FK688I0du
jq5i/LhJ3Ugb8HqWEgBPKMULzRQB3rDl6o3fVRStZQztjtBQHnXrchrw93ZjilcPGT4y78SrftnD
wLsOAqv2RmEEevv9w/RwVOHsYz2ZwRczUaYF1jw1K/qJZu9EBImDxJDFmlkQHz3owvrRQz9W78ss
Z9yDsgCnXV1MxaG1mAJdbIEdfdd7s3eju755RNRetHyF7FvXKhb8fUXgMQ/p4J/mNxIVAzQzjfAD
N1Y//hp9ZqOrwSbc9dY3rPSp0KO9rwfCGCtCeR+KIBLxusWu/kSumNRkQEBTurgDf/TBHk1+R6py
fuusjvnyfI27kv0fXB1CQzPuXWb/qd4wl+FTHI2e/36ubfmZ0b3AxlRUxFqO8mcGmAeOytCR/zdE
OMtJ5cvsaV2a3D8gKTzAqTXzv5MiUNlccR1S0eG7aPOj6XcMUTp2K0hj4ZySv167NNw8hHl+QZgz
AZrU4YCsyp6Jfr6ko2MSSk0JWQa13aOUt1MMEphEEKeaJ3bS3UFVg/NQJeF0RsuUvcxzqp7xCY+/
r8H+Y176V+YlxoqMYf+5BvXu5/jjrxJU3E7Lj/whQWV5/xurCO4bNKgRm3yGtn9CN5f9zx+aU9dG
cxpgYPZJf7GYyLPXgEbQp//9Xw55Ecu2Fcami/yBofW/ozm1/r4GN1mPLG8D9AvVqf3/bIXS3iWB
vWud2wA5w4tWrnfUjmV04AZw7em0EgJGe0OYVyQslOli3JoYRbfKD8v9YEtxhog82K8YMwqoI2WX
3ohpdFzmcwKuy0DD+eKM7vjaF1W36RNNo9VqbpFoDEfmsD00nclP63GPYdViHyeb7/UYj5e5IxJ4
HRq1GtD9M+NdGHxql1VucQiAYK+HroBQF7S63/s8Cxpc0znWXppQl1gZ7Uz3rtaBvyNOSiWHyLVm
eEhFbr7nICQRkemi+BSBIS5Z4o00/KqaLnHcQKsFc8ffXrWVLjAOZUVAGd+59OPWMLV74jz5t470
WvsEnUrfC4bw+pjgcMg3NLiTcQr5BZsbNwYwuWpEVTkPNsreh4h19nXOi/EiyiVKNaCHVATvJutY
NuieVBccqqisxTon9iE5ZFM/3XeM6eqN4UIFam+dwn7u25aka7rl2Gx6cYgtLxv2VWwnTrAPvRqw
fNAB9zA3EyFstbmGkjDdwS6mmSS/YjSOLib7AZN5IkjQylnhEQm3zcKSmc032SLIc65jge+pQ5IC
4MjDtz7dFRhhSO+tvqJ82wYj764Nl4jfgbwR8n6ZxRP+G1va2I2/ZwJ7sl8SgsUwBv1ZkhGZbhKB
kLo5mJKm/8bu0jLeCJdEIS4cBGHzlHvzzpggJPLwBuU0nth4DSQaW38EHAMFZ8pVrQpl0/29JljK
SEOefs9G7tVXUjJO1SU3+esu/s+B9y8OPJJcQo6lf37g3fys++Gj0H9R3f/+Q3+q7hfvJdMrL0Lv
5tuchX9q7qPfUFWhubOXnRLVD2fhn5r76DcLgaxlmiY2xUWR/7/n3wIgJn6Ldd0fWTr/1vn3t6U4
mnfEnl/yKo4/FLZ/28E7vpN2Ieu702jFfbp2WH09KCqUnaNICsxQlp1GTgxDwVUTrqtWeRNGV4w3
/aGDFbN3BDsxs8fE8y+UJigS2Lr+gyiDX42PxCPNBjkdYuS/K/In6WkPhpp/DNicNBdCDM0LxDBE
VrkRgwLFiveYWa7hbrOOOVUCTsFoR7mupmiIP7mprQeJpEx021YHVfCNML7kTqdC9Ws3lQAWGL0z
Qi7HlpNtRN6xKWnyzEvFLkeSseD3JJCoAuqcaxY1uC+L7UnBxgkiQPecsiU6NFSouVpHGIquIb0h
ThnyD4AmF3V0CrvB2ja2zrdTFz0JrJXdsI1U6NxT5A3PUUNDCBgCd08EsYqDROXivdKVeXVj2ni2
Px3wpCxtoDWGxVIusk1PyxOcOZhXSKdRpeScPg/sjDYFA/ld3bGCiROD4O65OwlgFfuBB8pHZqbd
JWJDusFce4M+4dQ2vnwK6owRZzQRTCOH/ibGG3SajNHYIEwVHfKlHKMVK2qGE+nOYJLKSmewmqvh
Rt8x0WHNyoA1beaiTF/tOG6DlTl46tZIGuNhHopoWgep5kmZjdMZ79kjWwXMVxp1GwoeADhSgZXf
hYXhvneyymkNUgjJjGlYMLGH8a9Qitor+Z0OZXVY3XtkeSwiFbq0W2IdpfOcJ/AfJsvILvMsti4E
oB3iQPWkTXNa1alTHydstfuyrOpdG/TICazOH9bSYa811wGEGAeFazBHxopgFtZNZkszMfeEOYjE
f+BTFzfwSLodjyrzlFhkPEfgd06pZWL9jGuzfG17Sz41S7KPwEfLKH4w2keSf+c7hxiiszOawWcS
pP7ORb0NG5a/vrPpd9l3dFs7A8VLyvUIJ1uoSazaok1/FFz2K8fupnXPlYbzNlFXMxjVXUQle+Mp
OWxLN4v2rkjLbW/M9YqYHIc/qHeuKQB6ojNBmSZdlnJJd1VAqvxYSL2eheu/erwIvKPSwI4GiMZj
K/zDTnJstqR4/LR59N8KGscNWN7u4LbuqAhqy/3v0tZztwYSbh3tL6cXAlpcX/OXA2z8coMFX84w
+8sl5n05xszFPFZ++cj8xVLmTfgmkZUvRrMJy1nEDMLbTnyOx/HLk1ZZZXom1q5mNa349PAKEAM9
5ttcjumu1LbHqjKM3Y9KucpfZYv5bVZtfV4mOHx8uIyXMLsY1g+GuYVzx9315aNLysVTN3756+we
q11Ao+Ptg6Lxj0wFn6NUze8BDqBtrKR7jBbDHog5vHuYd5s7TkL1ffzy9rXh4vOrvjx/xZf/j3kN
XsBmsQXW7G2HjfflFmy+nIPOYiKcvvyEFRplYN9fPkP95TnEOzkemy8nIpwqXIn5YlBkMINXcVxs
i7J01YPfjYDe0Ynga9S1LC8M1kB/wJfEqfjlgYSew2C5XayRPsfBTZVGZbYa4pJkcsJkrozFelZ4
pe3cxkKJsyH6Rm4CR5gsa/LmKWhso9xYQ+ZusNSKs881ip7W0ukJu253S2pIeo9puXgGglI/YR0G
LcoogSIRkyHHM4evJ4viI096o15lbkb9ZDidfy8zXRqvLdIHiKVCRFfbUWG2DcwqcVcJm7UOl3oV
/exm1ji6shSec1g0uGzHq9WP4jA1kIYMn4o8wXt9IPJkNFc4c92bNBrzHWbx7hGZwZyvYstPH5as
uW/NWGXXQJMifpCdTO5RrLSg0pkzlGs7SOVbo00Mya5Vczp0y/49Zk7xIxVLje8hy73tWTlCqLaU
RwYj/nYcvLpPL8TQGMWGuR9vR17wyMBdR9BqmKOKwJdvCDN5iyQy5zOGWGeXa4cevrCnrVAQsTgb
pmOOhPJ1YfrxDy46znlu8sJhJ6tNZiarYYZzCCbcrte5J4KzlTDYXgXapuM3cWCcokmREjz2Yrjp
Q9//+toORgj9yOwMEiQd/sjRCrYy9T9yxyTiO3SBHZGV+5KB+jrmbRDcg7XDT+xUH7aQETgVjzjF
yWjPzBc5crzynOgw/pgkI2wGZMTtGguAvSIw2WQ30LZufqe9Jti7jdHyA/NkX4Dn8Z2C11Z3aBLM
tW0P9oblic3Mj3/gKjDeqG3Jy2I0f+N6wJGXMW39HXHP+DE6pbwpELtvyCGc9ktd8l4aRfPBVeqR
NYkRj6MjD8Zwi9c5PdMx4PfmcdrdOKGYQHA6aeCsCYAPXDQchnY3quoiZ6cXtQaYm8F88fO+r7fC
F8W72+Op2OqodqZV4iZIKHIJ7WbVl30FJSoN1I9ahiVp8kU2GuthNGHLyLR4oYTj60p/GG4+XgwW
r1dt+o/FFHv7PK+Sauugu5jXNeSqW5kpnFvIl+xLXLACpsRq3nQT97ueKdOm6U2+r9jMmW2zBKrf
HE9UvGY2ftpYpLamHxMPHzCduw2FtM6S44y7SGoGlPNoj+wVTKDKZdjHXCCBXfxg9vNdGjCpPG3R
gzKnaU95GBsBw/fQcFcOkoyUCIFY1ez3BTjM1OzvYLzqB2RW2eNUjqaDvB8JLAh6m5mQlNckWgay
Xujdpl4DYqzhFjtn2J7Alk4QGtfwlhxG+RXYMeBa4ybOdfCh8km8h5FowTzMRnRCEq2WAtOzOwJE
m2irwRDjTVfdfAxz2iI4O4N/7mERuCtAtQN8b2MOBByCfDwLawYPoDhH8nXH7NVbU5503+w80MYD
7Xbl7gce+g/cteCIMCW5RMM2pX8ac/rotctiShwKwee5mVRM8lEfsClaNaUTPmJucDcNrbDk+mJX
ENJYT6s0clqCnfwyv+1SXUzY4YLqLqeZhJoXiSu0h+BNwC/aNz4761WRFcYHQza63yYQ9V7IjjhU
IyEvapUSNEVwDwbtfQY26t7OkrQ6hW0WkXoWtL+i2nQzhmaJeUTWXZprwAdEdKFfp4sdROr0N36o
bWiC/2nr/k9eahuf6v+vrdv/bLrkr+nJ1u8/82dXZ/5Gzgu2aIbJX7ml6Lb/7Ou833x8jYyoA//L
d8u/+rOvo/v7c45l/sZZBpWabNOANsT+d9q4cGkI/9Is0WL6/I/xOB0lBjne6B/dHLDQKYuasDw4
YfJdFem06iXzdD8wX4FsPnajcagX/VJYWa+s5qzdEOidROLUL1onttP20VGVPsJ2mEHiKe8YLeqo
DlTMhhlRve7HqPulY9y8zaKnahZllbForBjWmVfjS3e1KLCcEn1YGxLIEQM63Q5JcAWDHN5D+SPX
va9uagV7F+3LIn0QYisN294wdutOiLOgjVQXLW2PuRjKsByJWLdoxeAReJsmUAEkRDU82VnEnGtR
l0FDR5mH4EwtyjPZJ998twLNtajSgkWf1i9KtXzRrJmLes3yJaKhRdHGSnrrZuXLgNRtWDRvelG/
VcjgmsFaAAojyZ2LRo5UvuSGWI155SwKurYUrLoWVV236OvUorRTkD+3JeK7flHhuYseL1uUeSzn
ftgjWj3kZic2HtWOiHeFbAKt1dzXnJaI/NSi9quQ/fXI/1ALXeKlHhkMMR1aB23ZFDTWNVp0gz19
8Df8ZbuK8nW2+upa4N46ZyWd5irHmVEgUChvGWYmamuHI9PyWhSvA8qHBwwn7tGRRs8JXLPObRPK
JuEY8SO9t3fjFprdjFF53SHpfcH0vM3uAP2o1zhi7I/hOnqZKqeoSTYbECCRGnJOx6jaSlWwq8f3
8hAoxlZ16bAQK+3ROwATab8HWc6mhYd2+VIXtXfjlShWTbu07tz6a3NllQg9E7MFYilswIWZY/Hh
RfZg0Wuig5F2W586yPfANxqzPgljZtsqwpoHQ1YWCix0U2V3xF83Nxrh7s5WQf4W2OzJNrTC9daz
0SXmENAfQyeutlOVNY9W0Vh3jj8xolw2Gaxt87e2jdlsEKvL6iUrZmtXkeSz7RHM3WtvzO6GviDn
eyH2biV5PvuZ4uLg9AqXiEcvvulE6P4QplO+aORa790AycVwnAG2HqntB4y9/DcU8Pd8gMYagWUG
WA6rzROaJ8yqPS+J90cPG7NmpGoTgfTiAUItDp4c+eOFTvSVJpTfsWpM1AD+wKaUiHJYjjQp2zYs
eUELI7zYll1WEx4EUm/qq/Y7pL9sn8HRX6y8KDcIpQEeHqR9+QJ7MLvTjCA/MzGPe2tw2p/ehC4i
HhpYtMtvluMyD3fEc/DypW0HD8lSnrKuIWuT1LTwwZ0WiZfRV7/KZeEI5mZ4krlLhoGvUfcDFNKb
L8EFXoT+OQC//qss49w+eiOHyAa7ud6akVzGv27+9nWl5V7Pu83YNoeVRc93k00q2oaEGl9USzLc
iiUjWj2EQi8u8a3fFPkqpJxUbvDQeYl7bIp4ulrsJjddx3bd5hnrHtqRL3UY3PpkVIu3x45VuytB
ZX32QZrd1WbjQxr19Y2ILftKURZelTDIHOWKJG4q8uK3yEbvpbwqRSYVT7zQGPKOga6LXZmkxmMz
496d6RwfBTisfVP20fbr24JAz6wq0TJcyyKu+zWdTbhucj45Hbje2RLSjVdsFCie/ISXZxeQrINy
Qc4wFaZ0Dr+HbBLWtmiyNQEVd7JO70ah7wdDPo2CnfPokTENFimpfPIZwlu7H9CnJPfpSPhj2aeH
Ku9+eSq6iRgfrXo2u7UdXCfpsAVP970/vySdpG40p/DsI1RFBOltC2kQGaGbNZFQzbXnOTasbAc+
gJVZ/pUtHkT03LrzR87wwgqTjR+0lOABLt6sIrhlijZqyjcybk5OHcT3Vm9MF2uy811IJC7Na+in
e78p8lUYje5WtwXiIPwRh3GE/dqHhSAFsLM+QQGtR2H/JOuguRFp1t4AQZLb2oa67NjeR2f1hzr0
HlC4lWu2Ig771YTgzcR+lUb4oQeQCSQVVjsCB8n+1jWG9srRlPwzcgibZnfd+n7zyDSNwI80nz+r
0WPtiI588c/s2p6AqHxoT1FQIGhhUOp5M18wrK/dJBa8mtIFbBLrmdEAoOIIzc6kq6NJuvFBcQhv
zHBoGXQU8cqMBmQVc7szIP0KEyzzVDfmWRdmcOq48FHhUvV5Y/zdtCqxNqolPFL/cnR7bbMw+JnZ
aLlcJcy3APHZxiqKJ0ZQ+Q+tDWfLvQ4QzRHh2hygisYINk+sLdwlB3fmPHDG8pDks0OXC4xoPaOS
iuJHUcnPVPfx1qyJ28EUoICRJEiK14C9mT7WIOS2NBz1ubF8MoRU8cBl1S39iQWlXLtbZQ91w87W
yA9sTtqNKw3g7Zbd/pSeXWzJBYO1DmfTadsfQ9kAMA9ltMmt8dWMiVYzG572ETtxDM3DB4iR79S8
e1OL+FlZLYwIBwi3h05vDS/TuO1c7znWrHZ8bkMUAnXyGuY8h2vpbHpsN2dFWMKWIiH8dANvvAZo
BZ4LLZYaIiD9R7q+Pqk+VijrbBD6OLLy5zxgJ+RKt/op4yD/ie6rPEVMz2CKyxibgYG0xnfVjkna
SSXkBei5N++COG8e2ABhl0sFlZWzOJzaLrxrx1a9kc9Tvinbcu78HuaJR4W1glM9bxjEAKKo+gwV
JLhEsY7RjUdQX/PkPCL5tU7Sji2aEMlEh25j2IWJqExuieQFOJ9x8S146YWD8I8vkXzYuCOyaixy
aMNeR/aXVdMSNoId3cqdafa8aWjuGviRJxe/ypakp2obSxG/RHiOr+iksnxLblpdr/qoNu76JPSO
VAoFTPpGbLOpjNel8hp3m3bTr7qy7YtVJf2z6jJ1aNNAfPOZKAGm0PUGeQMajUBJlnakG+EbPBYV
VRhqSONkNhxgrWWLQ4Pfct2CsmPmpWP02xaxYqLEzuOW74EsCe7oYnUpfMO8JYOz25VO0+2FzQR4
YCq/pma4nXCXYMTeJ3aCniOcv+ddx7gor0eMGIqAgNkqrFWWynJXuWa/brrC3c/NfDtlqd6TNMpj
YIidnVfK8X5ekimKsZE8ucbwohWuFZFLhe6+ML47fXTHuEj+VAHxGMLX/S5q/WRHL93SvAv65W7J
7u1mbnHgEIsWlz2J11zqgNyhNoJsKE2gw0477Sc1gYV15kftO8GCSrNWCKXzPU7fvY9UAmBXt2Ww
l/wE0bx3eh55JEGW5BDkA0PqaTplTATXQy5jwiHjc5YIlgaetwnoR4969icyC3FhI9E10sLaIk+8
RgWnq3UTDIafLbyatLTafVGpPHlw/BzyrT1IRaaTVC576cgwEh4JLCxRbURmohG8qFJPx4n6dz57
lCqQ+5Oq8LZa5lCEwxYemDeQTVeueG4PzabyCZBcSXig+iMtQhS1K5/IPfuw5LGgCXkwzGjcVXW0
SJcG9RgH87y19CzvkhySMskK7i0CmVcxO7CqW/+aRQ0I8LnvrynqewDaXn4RQeu9kxGh17ldz++W
tPpbVQXGLrPGn12iEZV79ngbjqOzCUIEZ+5E94MERd4jWLLPKvDFNaFU2dox0kFtwNwOSZEU1ZD/
UKzrUfV2rsPzPj5VUNNBPbPqKgRh4eSkTOsYnQyPyraES+JmezOMniIDfrNXuDczdLcV8pbPwIZ1
6Yqqu/OtYk3+8QdhWBJtaRaddELiyTa3lqI/QQr0biJ6+wwKLz8rVUvqeMjpDvEYxy6PHk3gMEsC
8DgbeD76gnzAmFjkeXb12cVF8tCW1fyt7MzyVqbVBw0oA6nGFgOzk37RGtVxQ3Za+sFSnqe+IarP
gNUXZ1bc97uhzsZdZzHponzxtzZjumtP8N2aGujqZLl3Ad2aEBtul87JBAq3CfTMnTbU6oW93HAj
Wqc+z+VIwB5k9/JS1IKVyBw66TtTaYIV4jybgGOmPArMqEM5TWvIqkuVUfgZJiYHx5h4FuPqJPzW
d0H7fXaq+n1mB8b4NnaWbJs6iAjBNFX9VC+2FG8xqMSLVUVyMG5Daz5mi42lXQwtzWJtyRJMLtZi
d/G/nC9enWaIo3MF4I83v4iEooS1Ji4ZAqz7J8Rni3mm/8NLQ/W8WGtI5FyMNs5iukHtNP5KFyNO
sFhyusWcM+HSKRa7jlyMO6hDz0XH3LRNMPX4lTneJylGH2ex/BSL+WdebEBegiGoW6xB+WIS4hd7
pvGLN0GUNjvC7cNj+eUq+s/U5/8y9UGdtwAa/vky/yVj6FP/dezzxw/9MfYJvN+QsvI6YAnwD+Kh
/9+xj/Obj/c1oMZkpAOv5B/GPtFvLmvLf7LO59WcEHduAM7F9v8tOVNgOX+bA9EEBeimeEl+i0Uj
9dc5UDj6TdPo/2HvTJrrNtKs/Vc6ag8HZiS+iNrceeLlTInaIChLwgwkMjH/+n7AclfJrP7s9r5W
lsIi74Ap87znPCe2DkLQ5rekT8RamSEXYTU1lxTozVhFXyYWywwaRJw8044er4mP1+c0iburU5NF
pTOcZ2IQWdFWBZ64S6ZYnslAFU91xR1khSCGobx9inrad9dT17yZIOhVSpJUxc9aGdWLzcV4J8tl
e9zbhvoGF6Q+U94GzA8z8FtlNjhkR5t6HEcCj18BowpZ2dQGFxEpldypy/E78kgYZKdUu8M1qYOt
KjWlhmN2NplFi73fR9UTIZqYEBkpF5c9um1Z9LrXxpPhehLPIr4qtsYZ6nhDd5lGfnE30AjGq6VG
CK95Ir4UeSHss2ZDxtfCHBOL8RBfMglBo8t9ihww5NfbCJ6Xt7MaE1VHMz0o5+pMxTxwXzG7G5Zc
+WeVadZZVuRuDJwgWE2d4QVI5vRQ1p4V4zqi7b6WpbzjjmpCzolQZMyxN15bXbBw0CNxM1PDBkmz
wsVC3TfBi9Qps+KAFV+4JeSI2EUWg/xxFMZFug5mt7VvG+zgzc7wfOvpXYToJH2nK78YgGnHLru5
JeUxDs7yLVOPHtNqEVpP+G/ZqUz2YD3FKcPAVUGuaolGFObCZW6tq2YVszTxaUmNgqyorhE0otC0
wNMXYVs1bHsHajLPFpMCZ/3+x8ICnMFD0Vf+qsGNShFsUvIznjPlwUVWWJbtcMY967XUBmXMMdO1
1/ni0pK3oToiIWO9iUcvfKGIE79uxePnxeqMluWVwHXCqelaTxhH+Bhlh64xBHU38+wlt+YkrfeG
uxgrqtsK6iHUqOdzSFscn7O06rMdW/mMtWzmA+HY4fc0ys3ObT4XyYmeTN7AYDXAqYM449st+wiA
z1DigI2jPofxP4FuZDAeFIzHg9q3r1FfDBEPnsiMj63sES1i2vG+ZRkLFUQk/k79O782qRtV7Auq
9Jp1bVS97lcsa/kfeM/49aO/fHgxtxnPBTvnG1TDAiSfeV4d39Mw45hwWGYNKp1WAGPtEuZhe8eU
7U6kvX95f0WfHcxI7hQb+FBYnJtNb/P9ZkMcvQwqbxdUkkf9tTvY/bxXynLfzGnRJNwYKcw3lXxt
CFH0K7zJKFY87917hJZwmztNUh9TJ1V6GZQ6zpqA4hIAcAo+1lQiYyQ0+n2iAWIyXt7fJZOzLj4U
E4PgtWN5vFlP+pxlhu2Qr1AF4+Ei10yNtL+AhemEbuZHkFaogXWxHFLU+OU7yZYqxXYK63PoayQ+
VfP3cEpxmdNegY5l1CRv8hoC0Cos8dazSuUOFWSICG5pWtMO8FDxgz45zsjMN5ZziuULo13PEOW+
7voBrDkpeYBNkiHPGOTtsGlDez6w9cJ3MWC1J3wgXx3ONKrhUIcF52kFFA1mqry0oltTHQMw3LON
hk2vrcNtV1a0dk5o11fYFhAXwil84WDSkQeOyXogldYipyktX1u301ReZPZIMDJ0UMFEuWODbq9N
lkKwi1v9a2Y4Fr0QPHReirAYH4VvsBy3FSe2zfyMD8MXcAEzY/DpsNE7aKVepdct5Gln44UVVUt8
ZXSEjaEXHAamhKRNs8DZWlUtnK0bAX1a2RopN46JxTnV8v1OQDVfVIDS63cNIO7ALofbwfLcLRsE
G4R76xALQi0LVyVKOVHV1EHzEkmyZmAW31f0TjwUfU12ts8Xk3eQJza2pznYGYOavrtB6ZwixQIq
64X1rfCC+UXE3Rjs8JBnl4aN8nenGYenzvOm48LX3LJIJvuTGs8qM9RLYrt6g7iybDxDkQIZoQiT
0EBxsUZaswsqpHamKKdtFZvzd1gCOVfAwJRZeIjEAO4DmsDRAp3XKccXhZYbNFSbBtaxm1V+U5J1
3ngDvJJVNLY2UmY0Bxcvbq6YFsrvnhcm7naGgVWsxqmZTtS2iGsxGCTLDAb+pmfBeslFz+C2oF+k
uZ9dJzn2Zrhve3/Eckb5H0328mZAOwGa3UV3Va+4m0xoDqkhuweaYWgXwY63bkNNvzbFzc5F5nR3
PEfSqV9g3KtHTGl3idc3D5ON9D7E2nqIsFQ/VvidVkU3tuK2YUtzSINCbs04MT/H9sD4PRJPc2z7
nzr8vPt69Nhce0NVowtaEmx6rwCqEfY/jDLEayztO61RBX2aKb0tRX3mZahZ+09R05r3tErjLrED
c1tkishm5ii0C3wucgubnz5OBvbDl0iOZbG23M7LSGB1XXmAgQMy0bBctrZOg8xIQv/JhorxmtqU
hPEodMzbLnMpDTINeex9eiHWg5N9Iccpz0PRdVcEqi8DbU43Us8Ts/ZhlP6aKD+WW3/ONph27UfQ
Mu55GjPrPrf89kfvjurLRCaleRtbs+jvU19F8blVc36Mi5z6q0Z9xu4U3ScJ04jcR7VjKUgVSms5
60KzpAl8deqAm98iMPtbgjVU72Iy/F60uJaaRUyB30jzXtr2ryL1SeES37kLZejdkpKOKeEB+tKQ
SQzkNTCi/MaMGrvaJFRN3UPNZyPPjphhRcFWwvXH04Lp+ZJ2LYXztXyO8ASfclO9ELyBwEYkYqMz
89Wy42M2ZPpiTJ77eRhinIhBPil6ybS1jYwkOWusDreOqLubLlAH0ZGvygOyFIlpoWIGtRzdy5Aw
lu+hR6/p/oJGHku7o/ppMq6+y6lipsmlhNh0YIrzKaIeaRUXPl1Ndu2uq4Ekj09b9caS8C8Y3iAY
jX7IkyLERxm7jU9ulkf4jgg5Fj3bls69ILh0J0LVPtbKJSypEHn5PEm7zudxZwRtf4Nuw0iwi599
s6GZB0PHxnJG8jIELak5KMtHquf7apWx/NjZMFM2I6QAvZXmwrJvfQ9IAf1Qd+WoHNLw5vRkKtWf
J4yAIDf5wR7F+4Y7UI/nnPHOpi3De6c1+72suoS/2q48O+XcPCReSesWJqxh29VLiioZauvUYfaB
eYFuqyL/SE+CuNR5PD2bmsARxojuhQD0Z8oNKFjzLEBm8djHzz0t2KtAL3DSRjuE4cvxMJoUJbtY
1nZ+h2a4tBzgcysJ5s/k5zrcUlOe0K7il1Cc5eg1O4q1eDoyV8NqzshzL2nbfqEJ1Fj1clSP6JMB
g94myrY8DhGzMp1umgJmCR2GKxMX3kNCn7teqQzX3zzFEPbdCcUDHml3HpVLp5VtM9bkZ8aboBwT
gSPF679lDXRnJhbDllmnNx9Qm4pfcRY1hxDHBUMollay1PhI+4mUPCVh9booM39LUaSk9bOnoLwT
3c2AGrghKd6up56GE+KL9jnPyv46ayGdZ55v+U3LXBHdrwzH8i5rUxTc3Ksf6EmP/Qf6Up0Z+32I
Yw6n4kpUg/s1Z5of76jew2aKUk0nAcrLbcxDNu6L8UI+Tm+nd4tqpkV0r1kG3NiFxMJaTU78GWcz
jMZ58bhGmF3jxfU6g5yU2P6SHeji6eJpz7s2VYJbigpOY9PVHgVnjHzOo9VAG3j31nqtfkqG8oTl
7izFPG4aRG4MxrX+lSyKucfDpU4w/KK9isULCzXiuFqRM1TuffZu8PX6PM93tLfExQloBIP7NETJ
XzEwxxxcFxXqSWn78wOOWfl1zEuMxNzyip4IfcmIvaJ6snKi+ZJ3yqC4nvrpOyOc5lsjId1Og23q
dV9FK59kxxgroCqicyN7D08H6nA0+nuE+OChtopP0inG5FwVTRBdYHq9tUMob0byFkynOBeOOaY0
jnM25dS+ZAkdbmR7zE9pyZ/UAGW5iu5qSXUyYJmVAjJJx/SnOUEWdx0l4uAuJjFzx9Pv2JY8QYfD
Tzv5u3/4xv+LXs27Oq1a/fe/LTSon93kCwlrIXU6WPqxSHwEb+Fh6iY7Zl0bKOUeB4edqJcm9tM8
Bcy3lZXu//j1vMVx8fsXdB1Ac7brBCbks4/sM0Z5E+52XR8qXGiXFvUHZ9ZEHSyj0mRj1x0ioOm6
17gXnXNUCm2UWhHLSMobCsAL7nxc2Fu/qVx1W2IAvZaGP8uTsq3wpU+YLPZMsRd1v4pYtpU+5Zmx
6YRs6N12frR9I1LbZszVISVC8trSw/xWe/3QPmoIT3o3t5Y1MDLxfcf9MrOfwDwgRjZsceQ5rPWZ
EhFCYT5dBo58RfolBZrM1Q8x99WjE8as6FtU0HLt26ADzNIdMXmzNzKWe6fJBssyovvZ0J3ehbRk
0B4T1+ow8Q8VQGxp+XuVWAh22hL16/teuPQb6/rHB+FjuoGZtgfFWggBBQ1xBknmZ1dMzgo58jU9
n9607Je9NGNv0FkYrY5//ELLL/r9weaFFrSwQPtw7I9nl4DgaTQFL0TVMYdYCkrO8d1yfLj23DdN
gHfJS49sQkClyte/+uoC+hpoYyxJSzLkAwlNGpMVUItaH1Qm7Sd/GMAzNOnE+rFQS0aBV/XbgE2A
MZRs2/74xa0PkGDKyBgV2ijbthU40M4/fMmEPI2oJmN9wIPMb++HuHNvgryxn6pMs20mxsKH70Ey
nNtYskY1FUFV0GZxwDDSHa2n9zf0n6zSn2SVaOJYqOj/f3nzWqs2+a/NGylb+H4El1Jupt/+/rff
fvA3iTP0f8E+BiLUgl8ZuNxO/ilxWibpTW6dIVRWEfCffyWW3JBYpomJxAWkaoLX5Cz4zenmer+8
d4fAPARXDWLK+itWNzf4vdXNFWHALdV3bKi5FOH+G4OWdJTU/hjYlxmcajyDLY+ZXW9qG1M+latG
64ZbWZItZATnZc0KOsn8atiFz4I2xRDeS+NC3rDbTtg7dvHEviOoZ31Tx9UhUU53Es2ASFKE/rnu
KuOR6iu5rqvYOEObtlbSLWEYCTk+ZyJssQTVmbG3ZFPTBJ81a1+TreT34URqmpTKJ8YW+6zBg8r7
ZlPkxYc8JbTtlOoEjpZITRPhXmtusVpjyKei3MUhemi0dFbgI6FtYGK1qACNWK5skrj51nnWAO+N
UsyyV7hhnWq6Yfwbb4cWt2hv/pow4Vs1hTa2UZZZu8mc5z30KEAFsb1feqg+ETvIthpnM0XN0NdH
datypvhGnLdvym6dXRGUAtCSxOJU+rx+Sf6Ab8rdtJUI6d3usNfHCTM+6rAPoK9CWD5TxORb9hjI
MlI+Ie4znc8kXiix7uwQtqspMSiYnrOJ02XiBIsVebrQpzwNbhIrRFd2ygeM7wPgzWAflt1BwhVb
RYUNfSusKdxwYnNjR+aeMBIg0GR68dp+Wvft8iFk3sJCAmdYTF28Vpj8toXovpb4DJxxLE+SbcFZ
KijcTM237ypEWsgdLqJqg9BrrFIvCJC+/EMYhdgiGaqLHHd1OkfGy+Sk9coh3rTVtRQrpxvHHbwO
EmfYrI52nWRPQSbnI0+zfhMEQ8OS2/J2Nk/8jR5Nd1Nx10YrjvdjhzGwYVCxDS1cZ/BGzpBljsjq
5Nw9p0EIZrXkFPE+ceDG459uNkVhbPOseaq1/yLG+ZJhcqPFwnd3RpWaW8uck31AyfMMcCKDqbfP
uB9j/mbub4aZcWrs8Ls7G9kGE6e34Zx4KjQNWQOnBOi1+7DO6l0X59iLCP6uc8p3EGTI3ejCxFLm
HRs7s75MsAnWudLn0ci/4vkYt2wFWMin2XTwKji281yJFeyTEKgA8+Qglu4hmd1uC2B8XJvUmuIR
Up8N3dJtHYx0+FUaKnc9NXtLcATJkLg7n8zuLnKyZ2X78U1lJuXOEV/jUJunMUaeQUU0ngo2E0y/
fTYsQZGmD9ARBOYP31xlOXN9bNXqyaxGsbGCMH+YA+GCHJxv8OEVO5HlmCMjAllzTn7Fw8a7rUYL
Ro9tmHcoATP57rzcWoCY1h1JrE3SOlSSBZl/tEBOrdNY9AebrXbr9cwNDBOWr53I54V1uesEKGWb
lMLaZ8WJevS+yV88W15mPk+RS3QFez5XbgMALpEB3a+zhUE+rx5zw5nuItmZJ6vVWFMg1jKoHIw8
2fpSDIuZz8e6Ty7AmTQBQF9h9jAqh39oXCqQzfs696+Gm39FEYbPU1HvxQyBYKEg0xfMfJ9y1t4h
SADLIKz8YNUlcMPX3ol5so062j6aIj12Ve+fxBygTivvgZaZZjswH9omIQG1eSj8jUslIMpf+GvX
Fg8p1JDI6u6KroKGmaXWfkqN76U7T7tCzWfVBoyd+Pc6qPYD3FQoD1UFNMRQa0hUcoOnmLI6QPuM
ldK3po7pRxTzo67t8RD0i5s0DwycYh2uOVMwp0+xD6mq4ZSKfXUz2cGuK+23sKFpUaSZs+4JcD6S
lIyB1yPFTgajZivbj27zvdeMxIJ5iq4wVjAYFZZ1InDFBgvL6jafWNSSEVpAbKU4JGhPdWF/8X19
yailO2pvfAGYH6yC1F8CfI5/BIRZPYVh/6kgm79h//jdT4Zh3Ud4pwDOMKnozoHbqqsU9imtYV+R
7SpuCtCEYJHviiSqNpHDlpqKyR9KdSbeV5yA3tzVe9elLQQZKSM71BaXiazbHuVKMEyJwkMBAUg7
yZdwwnIwudOBvaB1xnzY7Xp7anatKBZXBq9YzfMT4fX0DmTVJbN4CI0Gtql8oBA0t2LY/AisK7P0
HjGIJBu/bdLz1OhjrBqWbT24wrgljFEkPF4QrfzXIh8/D1HXHYIp+FZ35FCSuEh2nd0O+7EajR19
T3Spl3142xb9nUn8cdWwSueNDzey0YQvPBu6TvRQZ3O9HfwUE13KrNJ3wbglxqculDhejfGbk+Jf
cpD5jqKfFfeaFNpYFPkH7r/pidgkLQ9Q2LZkWzx4CKJcCUZR+xQz+C4OBmfHnt5Zj6609nGQfRp6
bBSzIZ6mVp91ztZdGvEPx5DBqaiKCK2pYGIjMfWRbBJbiwECIQ3GZFRAVmxt62iH9FuTp5pmp/pa
gBxpn920ZSLIOQtCtjqMQLQIW41tQ03OSxv1ZcCl2IAughHI2VeK28hTIZ2ZQWLny0VWZ6WnnUNj
Q7C0oCr6dvTsdEPl+ATCGCFApPV0zd0byuwM+QaTtR15D0ReECFf636sKLtRTq+DkG4BIQJvVTG+
MoA2VgQClbr5z/L6/+IeYDDls/X5g+X19+G/XlEif7+0fv+h/3EPWL+Q86fKgGUreQ0OxT+X1kH4
S8DK2UX28QF3kQv5Z2iE9bPJSpdpPiVujvADPAf/s7Q2gQGEjoesYTL9Yeb/V5bWHxULQa8Sfkgi
WKYXEhz8wAKwer/pTTOuj/DUmBvmVYzhRw3yOhfsKH/6av4PcszyWoD4KdsTkEeW1unf7cx7eBhz
I6zqGADAvM7EPa/kJcOXiW/g0jR/teHB5fVcdqmIamxp8GZ8+GzKYD8BDYnXo5qXMYkpmbtm42xd
23GhF7aR72zp/bWeuB3Z/9iR/jr+v/h7/b982A949OXF2RHhYAD4jm7+UYZoDBOHmlbVcVZt+60s
AF6vCqvH/A1Dio7hOXyJbPPPSi0+Kl7Lq/JtOa4P2kEgm/7+K4bZlKlBBOVRldZCOkzab31VMpMO
Uxz+sTn95Rck8WeyAeQVF7XtowyRmcYoba3CQ4IgcA6go8DPWSzwwjG+OESH/kT2sP7tew08+BiU
Ey2tTqH90ewyaVa+cTT2FNSMDTgsP9L2QgJgVC4GdzEfdKl1FQXJy2DKrYem96qXiqf0sE5oE6ND
OdDBQzsRVF2p3usQTUEQMD0Mx8+TLf7kLGC78EEl4oK3LPI0nIImm+GPmPyK/HeclW138ChMcp+M
0vYiRjIFhg6GUWJTNrE1nCxQ+ai4uvWsJ67B6cEIkXFsM2Ejli7UzXKS3lvsUMSzggnHuaQhTZ7L
WVhYSZOSyDYJm3JbvYuGNkHndZN7+Co6WzPWNVRqr4bJnsVOeqN1NVRgqG0XmPUZIYncRItzJ0pD
7CKzwsD6VfSOBAWm5rFH2WUvcFaON97hkSVjk4o+Dw+Z2RtUpiQhLFZlK045Vo0M9wM9QYMAHJdY
1nfOUkqXV1aaZuMNm/TevR+rabiwyEeb872MFQD9LCxElxuBmkqu07HX450xgAEKeVwLUIyNfO0y
G2OgMp2j3+c4Ksa+l6+idFhqaF2X67CZuX2NZhbiq1Tem1Dm+AD7GDXu3dOBUWR8MBrDevLahWQ6
p96bR2l8daymcHz14TZ3a1Rk7ArkzsaHzlV8UplDPykLzQuGUMBfbACYatOJwXtjysppNhPuiRZ7
Shdy0GbRhC8Y/bw33/DHhzTGFtA4g0ceuU6xYjCgQRUj2zM+/ONcTbIYc0LipEN3ky7UPkbmi0OE
pdIrzd1S7/XQYw0xFBMggghRWh7zBgdnu/Jpe+m2LTy0T0k/4J2R3E83bd4F45YKG86TvvLdt5qB
yiuV1Fz8DVy8cFLhC35RnBPwADkz6ArFWbJ4QZQ5cfgdWVPt101y2PT+4iTh6gYGC1YJlbjOMR31
MKjwXSSWc+ySBQk5yOWzDm5YQMZD733//tkteGunE8wCme7Qf2UkmmhaaF7f/00bRdW6nMyM+8ac
gMPv5T2NJP1moBR6172LzBhoBCvTHKMlBP4oOlu6p8S+10MHuHkESeNQuKGoNxfs0glxCzO7tiy7
pLcSJfn7R+mz4GaSX49RvysyUg2RY/ADVZFa5nGw2oDMb1waVXLSGtLmfjK7bNhgDp2iBykr/HJJ
7ZFBrpKujS72HE6vdD8O33q6A3o223pO74bJsIdPmq8/2esKppe2E5wIoOwJeLMLA7OdwwL1CJe4
sX6SBKi2YwoTNKpC4MUE95ukGZlONO4O25pz9RjVrvt+OEThNCKf1uOTX3ZgO2WUctiN6ep6ub/W
YDk+a9NuNjKZ/FU7jdatQV0g8e4GnhfLUO9L6+ahy/mlB1oaw3Q894EBa5cgDrhD066pOKrnK1FC
GuQ1t02/TIMTE07/Ks0KcaZbPMZWNZQc8NHQNevhON0vHSPfwhSqzkYbXZxuOLnDE6wTerhCt9fh
ygoCuuKhIlYby3CfW/reCYU1b5UVZFeyzp57aKiz6PmHi0VNmcueb8opeUks/kKwqRsfeMxxLtsR
DtkDkw2e0kyv9tPih/Iozn4pp6TLVkEsSm/l9f34MC/mFRgi1hWgq3xlwzwyts+Ht7EmQpF5PjfM
2s6f6ArLPmVq5sKinN05RiZBvJSypqOQIbVWYcgOjcdo/eSTmGCwX22Y0bjxDq1KeCevmM3w06yl
9aVUhjEfGWh14oi4NztAZKQed+BqVH7ybcf5Ose9529p/TgVoYwugyHjO8Wk+xizh4Ne3rwUrXqb
GGty90+tF13CEsk6vqcxzLjP00SQnuAG2V86I+qGNcNX80aSzmfcI/KAaoTh6Dmd0W+I1lprrssA
n0etxA6/fIXzAET7bnbtlxLlZlOPmsBDXyZUQEx2Q/yzcL1+VTpRda0Cw/1aMGPvdpInlnr2ktCO
voZiSKkbbGRU72aB5LCy47yjslHnxgU0GvH2oCQPMbde/JlgcX2A3ikAszsmWSuyTYElVb6mMEC/
1qNgLSJbT1ycITXYivYc1iYEKJ0W2uVm4RaxuiqhJ4h8mbgaIyYq2BBZuTHYen1DUWKGx27KZ7o7
c9I0gLYfdGwKHITGcip1UNTJ5SxhT3tpF2poN9WrdzNWb/Nu/JZyaT1waNYFOIHFUpjxngLqDVYp
hAuskpht+tW4TAv9QqblJrZz7veqZ5SV9NwHey/Weo+4Jy6hLIgniJpXzniYlGsnwDuGT4drySNM
sg+mZRyD4Wn/PhSap4wb/vstMEjgYm8D9FdO/cEskrt2qATaMsP8y9B15h5eLcY81Rr6W+XkPDkw
F3FG2HPjvSF1A26lp2LYlAxX1QZJGxZr0XoBKwZohv7+H2/Lqjz8ek2SsZKIDIPHVwCu99wUisTd
1I13bc/atxSELa25qKaTPdiLNaCbGO/dWH6MzdNUYf062I1Mbm1CahyskknzeugxUW4q5NXgwcVx
p3la+GSeysXT2YBPGYTZBwFgXdc/dfmilKeNNz1GRu29+gkOwdWkDDIPUo1M6wuiLTwyrPhpCGbC
HbVZ+Bd3dgRZPOL0j0VtmCfZJcaPVpG0TLoBfivvmVUO/S7hiz0OnBaiUDzJm7C1nhzVLIZFRQRv
pwIXH2g8pss3SqASJ5438VjvpICojCjVVo/RckSzzHHf5q7kjCs0h9GwGnYNrT2bioSelkaKxAz+
8cWCNuKRuppYWj76DljvRyxeBXVeEKvjRDwUOQVUPKpkOC8yVdxM6VJvY8QWUwRWy+jCQ+sxNGW5
wRjR26amS1M2/J500w5wl1HOlql8yBoksBPcP/T9XJ2y7cmnJHR1JBOYSjgqpwIo/w2Hv3mogd8f
8z4xPuMeBmHcUqHV64RHzyTKA9YvC4sfSZmiG3B0CfpRKqitKzMIz+6ESNOUzj1FHunGUXG3s8zY
2qjZwukzjs0RAFyMLlRYD5XLLYa8TKtWWY/TwspZkbR+mf9ACfF2uHajA8H5koqjBmMPV+Cw5q7w
o1LQ7IvpNhypY+W8ZmHQgSMKW2neeuXUb3qT4bKeysPYgc5hbRw9jn437TIeopuswXgyulQVmK17
MxI/vOdo81yuxuLEk6/cu2VurALDadeCLvc4LG663MXJzFd1a04yfpZkDV9VbTtXcEFZvWa4wAJy
bPZ4LOEF93dOaT2w8qu2tjGYPzy6IU4OKM+U4J4dZtQJV8GAje5gZPN3r/E5IG7HJbzz0LmSDQBb
bKasCHpJ/n8ROScMy9xBQJaDtk5wgwctlEww+wbA/6mRNzovOEnLxSWPussZOfc0A+M+LBJ9N+VD
RhUfy+4/2Yq7H3cliyYU0FXHQA0J4uO2n1xnFvLEkwfpvS/6+xHFSy0L3z/e8v/b7ocxvIVQYXls
+0kUfJhSh1HSdlndykNBdQIR5yCwnoCk4DxlBoz/2F22Lu+3wz9+3Y+zeV6WYjcwFIuVgYbj5fP/
1IHHlrxwshrKPdE0/601yO2XesRgMQQJ96+6rKYHpHbuxf/wS//xq/9+WrmkRASTcXbFXOC8iY/d
coTjUE8svz4MHrnyFX5R+0ksd90s0Nztf5uIS4XBeFl52+7iFHh/C/8ZiP/JQNxymGP/dLQ2b+3b
b2Pv61v5/e9/O7wNb2n6s17324/8ptfhZf6FZI5JQy4t9Rb0zn/qdVwpSxIIK5ElXI9/gjT4G+TF
tn9BKwxsYCwBRiNbcEr8ptdZ4peQsI0gMsJ2hP/zl0bh3u/PbOQkB18LawuuWbr3kJl+f2Yzji/m
zIvtR63lUq8yl8yeezzdBF8LdnjSjdV9wooAX15uPyVJbjwQJp72lWtMcl2kgpiKHjFoc0saNoYP
IDc0JGFhNtTaNPk9xM9g2Bp9nd5lapRA3SSr5DqhmKdDbtu+l+MwORvvSIUMm/e6HZhoTN0yZz6E
CCzAj4zuezUbs1ol7uDCUEuT25F9Fzsq3Q5veImmt8BJpnS5NwbWOol77g8qV/MO4kVzwnoqv3Z2
kr218TDdGTmbW0D70+uEvL0OZZwHQDDm9nuvYmtlQ/A9xmBP7+PEp7XE4H7NlNl+7qC85H9y73QW
Ee1fxp/3Q7D0RnJUTTMUlljMMT/dXMrZdaGRav9xVk64LL69rbRH1h4hvhvy7nbTBqvULsO7OpD2
pRpsPpr0Re0REMFfOifZtA0CD8za3PU3c+QlV5smvG8WOKlPVePph2QCRIJ1KbvpwO4l5G8gd4DQ
EPs4UbQ2a6e+FUI9t4XjHVgEXoJ4sJ/sxN4HSYhN02++/nSR/C9yZvj7OzkfGjPVcgILKNwuC5sP
4i0ARBFHpqweWd9Fr9Zy9OO6tj6jfaHWBKY6djjAj6BRW4a/pMVXpdHOO0169GbsRvOrzGF2wpwb
xtu4cvPTUDuM7Cb+1Di2/d2WtXWO2UrfJp1vXZy4Ge88Eb1gFrL3YQoaJa+Gfu3nBbb2aqDA1FDG
PqfqZTOxvt7OZsk5vfh3z+bsfKv87jLgmzu0XeQdJsECj/JyZ5OOeBVHb7C3JlQRfImvhQyzk+vW
w69gV0lctM7wqySfiXzI0l21Vg+sEyOq7Ltdy1TzgYsyvwa9wcWk6T3PnW9mmWY060TKx76eEbkV
RHCJDoix26SpbpZJMgicWcElSVGfgopul7HiKK3aKs1uysShL4Mx1qeJGs3vAigkXUPDstgncQAO
cQ6sXZVofYD5nZ6LtjVvIgbsd6Ky+huPZDKjWadD/2uSOTtM1EKG6xnA3YORtuOtxvZ3ceCP7dJZ
zDyUlmvTyGfAaYP+BBe3+RqyC7m4rgoZsI7jnzjyPtyz0IcFXg/LdEishBzLcAkw/nTB2FTCRjHS
A6RSc76nSqjaG5aGmjMyY1BBF67pg+bcUfX8K4RLGhdbLae1O0zJtwxB6roMyE6EDppPQePKDYY7
c98I+XmkaHCDJ7l8BrIaQgFRSDZZ71DBwLG/1OBtV2ZL7Zn24nELjcJ+GE14AJAV+ahTZ0w3tA+n
a25X065HdltuqHUOk0O21tZrDZtFeUc3VTaCA1d5Pd+/n7YSc88a7/d0oxrPuliyjn6QgjE/C6PU
n8LM0p8qZh1XoEEKry49dEsIqEq/Vma+b2pcuesOYnGCqaSjpXGa82Cbi0TcCrMBjfPHl669zDn+
db9avn6iQyyHGO/YC3lsubR/+vqRBTTBfhU92AonxaaFvc/GqzEeMwStG2UBQF77jTaesikFr+iR
/sDlq6pk3Asz5fHicA0CgSma6CTyXr7lvU/D5n+zd2bNbSPZtv5DFx2ZmBFx4z4Q4ExRokZLLwjJ
sjHPM379+cCqvqfl7uOKPs8dFV3tqrJFggQyc++91rccLNABXIfafwVTw8UsjKd9FXXK5t+/AH3Z
XqFWsy+jiPl6AfmcNLUMA+s+Ned2jadjPFdlEGwqXKQ1okLWGQinrBcoYMH0hIayNu28fBe+MI5y
MH2SwGj7aepUvGujJU/mQOJOqJJMhcTd9h9TaynyQmCW9h/nsP9xDHTdj3/58PEHW8wAQH6r+q/v
HWJUVM/6YNwXTNzz1dA0/k/uZkqImii/Z4lh8CYem/E2tfp822Y2V6DmOY6CMuoPhJMiB3HUep8a
A+k2VqU8UmeRXjToLY52/Ja3s91EJwt/z90ASJ8YlGZofvZsE3xFkf7R+EO3Rw5mk6dZkajWoa/K
txZ6cxd9MPGJKoCjltC5F5W4RZiiZF41EUG+vk2QAMTlYFOm4fiKFxgD4dD7eO3DekEp57bbYhP4
IYOG9UrNdAVpT6nKNfWuA403+ZCcuxuQzNVKS8pyn+oQbnKLR50zwXh3ffR8Rwk+a4wq/dpM+Jcd
vJzDPNbqPbgE0FhZrPUYtKrwU+D22cQi9F+58/ofepotK8jy0cSWf+iifL7RxZK5omesfGVUE4ql
ZsmjKNWZdndlRmj84++4jIt9FYQj6nW1cesFBKToYCEItmk8AwDTOZbwGf7iRuCQ+Otj6GjoZh30
4QwWOA7+cmxgrc66Junxk6R0nl1otBD7rmtzCgZ6i6sqxGWxEMkI9ws2HMXKd5PITrBvrEnrIGv2
oVJZHlKelEAwkDxYXEWUuD3JTNkqCPJNW0GqWfEkiY+lpfTE8t9+qMA9fnSRpSueQ0PTIrySNt42
5zh20+etsc4QEnMf6LlGtKSW+ukmlT6ROZh2u50NKcGb5tLaj3r2hHIIOxQ03Sl1FTXaOpWpXPAM
T7SCO9F9EkLJEonRyasLQsVAIGPM5andodlajpzL94qeoX1pSMUxlASI2qhG89rRphdJx90jBE9b
8X7CDEcZD4QT6NyssdrorknJ951Q+cyr+z45FMTA7GYnResD6qTazmBiiht1xLzhll0SPrMPRM+N
EoNMR0OB1qiIsvilwU1P8yepzIDZg7WkzmisBuQaleGn4ljyXumH5YBDvXYQqOO3SpOZdEGWFrXG
HGANby0TXG7CkpcWSwJUM9T82m87HoMpJBnbtU26mR6tqfwxCNqGFrPOrjPLWPsINR89YiDNMjkq
bbscf5zpErRRoaxn2CsfWVqwrrZVxiiVlV24Sj7LU2AMyWHiRgD3NQC+U/QphC4kNe2bxA6LJV90
84WYXx9+mhWP9zVnyx1gZjxCCOHmn6qZ2HuSAZV12mUJjTJATosuex7Wet87rt2YUUikNSSLgbZ2
RCocp8zVGJBgAikYcEXpI1XS5vQnYsd7UBmLup5jK40qwurcdEiys2Vl4Z2aMWxlM4Ba0mA7uVx3
g/9Utn9V2bKJsPH9z1qU/ed7WHwpbP/4E38vbKVEyK3xl8RnZ1LG/ndhKy3KV43Sl3PaVaHyZ1n7
h8KbModZwiJQWSQbf5ehEHHhEMBOWbusZ1TD/44Mxda/1heoT/gJqF1MClyWzn8SayTSrzrwE+aZ
pChlH/j5WB1zUgfJs7XlRBwkG1WWaGAThWOmD3NE5+pDqtaPsJiNB+IZNMOVhfZomnJ8QT0YHQ3G
RyRGqTbttDI3EYo5c+MUHtaxqb1HtBpUiNiGoXoSeeUrK9xpqZYdEydqtrDo4vhM1xW3Hm18ewMG
Ot9n/sTiF3cVo0sZeJitdA+di7EJI7b/dex0F7q9S1NUDP4pBXx2alDIbSezrxB+18PnLNM3PWth
lKFuBTQATFtgoHirs0S4ULpMuoLNu1bHPJqEL4PLw/IdHucpHHeiLPQNX5Ryzik/CRa1+k0obM5f
bu1wxq4RknUy6zdGkwKsUaMhxvEVqi/9NJ70Tis9GeGfbKJQ3E/NwvbrkEH3rXhJjch5Go1xokQf
tW2pOi/jaJvrXkyur/XZhXq32uldrZ7rLKPSA6vpIvuMTqCXGT+hWb1xlPTdaSuDEzSscCS7ybHK
EmdL177/aBLL30+YjDZJLtMfS6DOeo5t9AEcXCuWHpwkjhr96DpA0eQEjt8MaQ9oNSLmMRWJOzSm
U/sNzQbgeSsm/8EuXrIoe6kUXjqvyhnr4tC/+q1irDloF2sdgTnCYStDkDAAX1il0P3kSouc7MGa
GUiA4A7L/XJHPlV9Y25ImMTZCUs12cHkrNiELavl3feWlysoIreCUnPySsJDu5WJhvJeT2RyB0th
vvWHULjInqtTqKkQpSMxGrwK+lmyafWtHqcclzNFix4Gs0lPRlZOJ2a22o3qgEU0Q3+4IxSk3uRN
M35vbT3NV1RTLSwSBU40w++ONV+X28yKhxOwsWiHB685tb4NnHY0h+AzVJlD4WU0dqEEMkvbubSO
kgqXQIPWEmeQtWJl1s7MhCxXRe5WZo9D1266Z22cugF1+qTikk0qqEfCijw1CPtNH6qEWygZFvuC
9veR4RdgyrbUicWFTVZvnGE8RRVvyqrM8oAZu3kKIDxlTF3V8CdIh2Jt26mzs7CLnpDnf5qzIdhF
Qzybih8QD1orA8zvmXJZK7VyY8WMVkGrJqu+to6lD74X0gQpEIEhPnpT4vSFQvkdqPfMITHr2bD6
0NyyYRmrWrbDN6fQNbpFvuUJy/Y3XUsSs5snw3QsBkVnLgAx+UC8x1B6GYdODKHqfGcZerGekXK6
pskMux01dd8QiMhYxjC2djp0z+RPF7h983Baxf4yZHCC6KiUGggIFD6ZaztckllguqdOcrBp4AdY
oaWZmKr1CJFbf1pHgz0/9WOFBYKabBMaTC1DZ+IraXX/JrTz+s40K0/6dv1IJ8i8d7RuV+fafDvA
vnKL0ToYHY81jGR13Ed+hrN3MIu7OFOVtRwk+n70V9ND0qTlTdb0NITUKn6LhKzo82Fo74Z62NtT
FPr7XDjWwxhXqusAv8NXLW4gqAGDLIYLlu36NMV4TVk8xbnp+LphS4RwJogc6UXleIE2iP1cyU85
GIgF9Crfq7JX91nTkdAhm8wl+1Slc+gH2xrlvedH5aNilfhFJlVrH8AFTj8yUZburFjTbopBw1lT
ldEClPBQOVGGroyMZGuRPuZFsBioLucWXlE3PuV4KDdVmQccCXvzRpBjCKKYhcgJmGv7hAi/aoUI
d4hYOKWOKaEWejspTKMN85VNcN4hsFR+yLhSVuMQAu0w9e5nzFgSZUVU3DcVTVEsPyvOOOI9mLNg
XUn87SrpA1u7b1CxlxzWXykr2lOdpfck4nSHEOexq9V1eSTYp72bc3h2w2jPd0KCfG/COlnKLH9e
64FZbzMdgwBQIttrwEV4nRXqP4KFUTpY4/cOI6mbsGamKz8BoF+bhnIKFYieUEeGl3J0IheFw3xv
MrYFtFuYrx0BGhtMX+RmGHgA6CSON6hWFBYsxPXk3utvSdoTIGtV0Vn6eb6dRSHfUXbomAxm8AIs
6SoSsZ3RY0pfCeKWHqJIjl4pZntPYXk/C7nn9EBdUDNeXicC+AS6ZMPxrKi/DLj8XpTRIM6ky5h7
mXl4F5M5l6+UKhie0e1XB0errANRH7hpuB2dHesmob2tODXM7O7nubtDTUJecirSI8lJiWtw79GV
ULODDzqTR4KyxZH5yZyDcI+m6D6Bgwz1sS7w52g+UKs8sLHzm90msNt03Whd5grbP8GOSrbkH3Wc
xGMbeTwxz0NJ5DQPFCr2jHoIwftCEklJBLL9jPN2zfI9+MN7GIlyq/TCPM4Irr9LK00/MDEoZ6Op
L42Ghn629Scx6c05cfwKhJ9m7Znaz1u7s7p1BWHgqcnC7mCY2Xs8x+0+jC2aF0lUQPeA9tzNizdg
VILmEEEkBFEe6Gga8uKOSX/ikUqCRCOOL0Raq69I34cTAbs0aoAU9y9I65RdOvfGKSuj+KBGxqbQ
mLTj2IOjqT+PyqCvIKKk6whPOHKZPn1Eklhuu9aubokMloRLlNpGVP4PG9w1JpYw3NqNg7ALhuau
KdL5FJICdiyNJPjWOw2hpg1D3XImP1qHAvDTqNLHMMtzV01i6yHxeQutTFoYQD4BvrF2w1w8X5eh
fPMbAHhZoYe3tPVO6UD/bTTH0+RL/SmtElDfTN/XOniGbVSHziYaE/+t7qZxq49R/QZvDxijg0W6
IAljbw0YH1CFvA2SdQUTmdwEQBeThX+YdqR1dAb87UkTqDvi+eA4mPSSID2O7dEq8PWuaGX3Zz0t
Aje0BQIrYaVPMcPfBw5VyTGvbLZ64F4084fEjm8LCFlbB4/TmcyTTWYuWRG0E2/AkeVePhrKNoz1
bCNCNThZVGLrWo27XQD/EObsEJt3lUEUDBIXAMJ2h2Qjjg2XTKM3TLT4+i26jtthkPNtCarGTYxa
Hoq5zjeGPYzvuIzsdNVUM4eUpDEN9BJBla/MxaBnFPP4PUch8mZOgHU55r5ngeN7vJGfWZdVmxji
ZgHBQqn3UyNscp8SZUdLEBmZVSXEcEk9yW/KUYUsnujmeugzmhFInj79tlbJ7J2xjWeMp1eGg64y
SeJbzr0uUSQppAhz3gi/ZAcdfHmYWQcg9nLaDBkl7BDciZ8Iwg0EagAKuhZAd2G2wVpGFMscPep1
kyYXOECJtmowNBNJ1iwQe5W0WL7qt0I2wY6q3l9beVcujsSG/mzTNS707carAMLgrbN861sVolPZ
yA4zRDSLi1WyITGLD+KzHFr5fSyt9HbGFeiKXk3hmCfqxs+RvMgHe/S7GLdlb4fF96jLMKWssjx1
skdrDJNEP/iGHSVHWD9O8ThMPZ8a4cqjotBhyzkpr+LalDPxKam0eoAoMQwhhwhNpNABMZatH+NL
JbvgR2nSZBiACa44Ixjf+DPFmxKAE5vUvtyDxB3rlezt0RONHR26HsRNVfK7MQEWrxpPngbaZcMr
KjcJ2VdeB+wU+RVZTMQqjTl9NCFvimi09yZQL55girmz1ZmPc8iEuYLf/qmnZeOvZmsujz5BYGuY
1vV9nVUaXjDsqQoJoBcxhHiCgLSDEw6Hbqenrb2sBpPHqU8lDI8jjDo0S88pSnZmjZEPrZJ6FHlD
urdgEhYh4l7btA09w5wyOjoKryeSsngao15/aYhxpvcVYdldIa1TV5VIE1fwyd3TqGFMlrbTK8Pz
2yC2+VgFGJIHcPCB16M/xErUzeIGOYfqxm3TeDWUClIDDNvsyHMu6aKzC8N6gtK9jxuaZ6sGudJh
zOL4MbDT9pXoHJOaqenPUz4HD5kxN2hW+LD9LIy3CtqhALJXFp4Vvx9qQq1RQZvwd/ZT3FQPvp+J
1ovwf247EPF7mtP5fRvAIgkIRnyuw5qpWGlX3/IiePZprp10lZ4XMHKh7DR1mdqigy1XXS+OlpOV
D304NljC/DK3bgjTJtwvrN6tuQZTXs5jEK6UUECCGQTbfjQHyIEEiJnbJJ3Sl1gAZLfjwd8ygwEa
NXVS3VIKtU+gSBGqKrTrSlyrxyYLSo93lG9i8DJkI9X5DJe6NaBTVzjGcIBVMFlCY/iYOfVx4lcM
ADHFON1Vlp2g83LS6L4OHE5i1UzLuI87dd3YilyrhOntyYSI9uE8xycj7KN9pjnWmbx1CliSbj1T
KB+pXcxPYQCzeGVKk4sDb16shZFMLwlLhcqdPwh3ji1AJVMBL7sr/W2r9uk9eU22p83cV7TS4T1V
Ijj4V3EyJ1/mMA7AjdiXbkxZBsQeIeMaRUp9gkBI+noultTxmeSNCZM3GehRnFXfihbo2q0EAqat
U0ILtJtKsgvgTqY96nahCbh5RUtk/lSmXAx30oFzboaI26K8V6aXFq7h+DgPChEGK6Wl4G3vOtEw
vlh3nYXxZOVo9Tgc+Uhq294UwRI8qzXXFNr/k6GSDXXA+Oc5GLdENVWP5BWOz//Q/vkXM1v5VStA
+SAY/uAiAnKMWOGfzBklILU41eRwDpTG8BRHDVcS5x55DHvFJhQieFMzbdvH6kFLjI2i1xsjlGvb
8m/KjplZ0a651K0DUiuBsvf7N/eL8eiP98Y8R+qmZTpMRr7OdDLZV0jP1OFclvXZKjkr+ruo/6vJ
4y8t9+UDAPyiW9AqrlyQry9ixO1I0UuKYgQoYPmfqaSb3Cr+GFD9pyX5ly1JW3DP/aYlmaYRLuTm
a1fy+of+7EraFm42S9VsiaFt8cfx8/7MVHLk32gLmgheyL5VuYlpWP69L6nynzAc4akzIbyIpZv4
Z19SM//mmAAKiRpfZDgC/c7/+79fxnXNL//8hSCk/zI81W16iOBVUHosNjlSe7/eQpEZ0b6RTXgY
K3JiMDsUqM2JaziW1/AwVPe6p3dgusukYlDc+kRHc8JAVeoRAlNUu1pmPgOBJZdsni0iysAjElfW
LsllZE8QYiavgWaJE9cvkH/AyPblEnmGHcPEjKs2PSflzK5WqU+1suquYWn+kptGWKvF5rakqTEj
ghyWLxlrVBNave5lPBK9NhQ+3ga/hEVuK8z5l5Q29uXea0FproNZ4NgJy7Rt3AmukeFJGk3qyVGJ
vm2czLwZkIXgoOnumyUZzrqGxHGQIzAO9mz0UC4pcnBK23MdqNn9kp+Tr62xUDDA2mOALdUQAdVe
XN6nRknaTDBUdESKaRcMpnNQYTMcWXa34PBrBbNFVGyMnJQZldQ9PswBeK03Gj7Es9ZSXyCYESmo
1emDVEdzDYvxLeinkuzMyfHyWdPuOjWu931BDmAo1bvQnJno5aa1ViYw7mOppHeapaTEtA73huBM
a6TQTFflaIXfTV8tt7pVaC4drOQosyz1InOs7vuaRX3VhVFww7FTPw/hMijjDNKdxLDGw1uc/bLO
fsa96Wz6RCdjy2AeQyOsuVdN57tBwDpNHekjrAqrldnwt9CYXxwyrFY1HUq3TI0DTFL4npGTP8R1
o91r+NGOGtLiu6gR1aVMwo9Y1cJ3ozAHj03jSGtq8owOeQHTZCL1zFK59MWYPaR1ktHxSpuzimic
CW1MhKuTXOo0btHTJ50b8cQ+wS33V3qjjucpagg8HQ11LQ3eqQIK2RO9HzzOtkWWOyphBNUxlEh+
bByTAFKW8qiFlTgwcvpM+f0E2unphfk1cnASupx7C2H6xVZ18LW4wmi/B/N81hddblyyoyRiLLaz
0uX3QuWOtsyuPamJDq+R8XVZa/qGoztwlhGIC31AI4I72oYHPQ6lV+pJyjgZTa5XJcmw5eAebBRi
MXFENgcMczd932BsYIKL+xo9tGvHI+euPO0Z8nEPeqOYcL/4xGKhJnhW2BHCZr63SXDa+HgnelTl
hGKQ69HFd6FW3ypIryR6Ec9J9XvOHuk6t8vvTWlZqJ0KMCEkxjCrfsssUBNJpLaTm0Xq0dDpPhFi
c0ynTyXAIFHIFpdEJ170ziHaZnL8XTn0ys0A5Wntg+T2YqG/shg2typYwI1CV9xNk8DY48zXn3VT
IQcSBSmNS0bbmFt5rJSDxZFt5Ufqa2/5hI1aWb1FzaBy8D3MbUS0IkTQCvDsROpT7lNC6KAZiTcg
xhVT13oYymiDynh0dY5CBFpr6QVJfLDvYz5mhCnaHiPmeMlGYjHzFjRGyYa9nZPRvNHr/jDV2rCv
J4TrHg3I4YIs4bmTk7JTqsk407QOcx6wApq3IE2HObvjVZK6+G7yBy2DJ2qcs9r+YFhsrE1zdh5j
ToUbHR7oKrQj/27S7OiW5Ib3XCdS16hga8yRfDfL3oBgWYv2ram5ZJGFpVeXqXoM0pwSXDW4pUVA
pmwGZzSdwvRuYtldhSPrXVrUBfyffHqbOyciY4D1ue+4B8FaTG+YrnAsZpGoHqqaCCCBSiuw8+y2
IOrKWfUO59K7AGHvXiupiZiW6Bz2UoOEWhJii32Z9Gjjo7xNvaLMnfs2tn6WBf1bSIRyM4R2SlPB
llG1UkzKKjxqWbGEVWbdSOEMJ5UJSmQqGzmH88ZW22xDfjlTbZz9Qzp2zyFYNqnvJkb3hwwfJXaS
Qqm+J0pcTIgt404AaaEov01qjGRkt4/2LulogJxGXIGXkQ37Qat9HpFk4NajU9Ub3xoZ1YdwhqW0
agEpfLTc/ZErO3QSLlA3i4hXs7Tuq1SxKRJIiziAXrIP1eQrm9aJ82AHE3Y/RVpwG6Zd+mArsQZY
sFesbZj43LjOPISvpa03617Vs50kDPMdFbWAI2yTy0CyX6ufAnxTdJf0knbYPHT+vi+pdAet7/sV
Qk6SLljaf+aJztFc09Xhpu0bRPKjWgnPMieKZwbuJXkmBrrPlU7864vwteq9qkX0yp5MmNuQdTeE
sGS32OOcn2IMuxlBha8x9U/6FwUO9zkT1h4pEmOqTDM/DSg+zMJR6HWrzugJ7HAodIyi35NYm7kN
54fJQym4jBd9PkUadaH93PWTcaI1lX4qsYiJEelUtVmZZTRc/Eo3n9lHAFYx99h0jDjxCFpW6bsE
14TBvo7G8XtCVaOzGIHxdpK8vxstih5YV6FyF8VYHNH7ZfVrPPnJWUvRQnEXt7rlqk42k+JYJZ86
WhCkFvlDCoFCpW7M/T0Dq4zwqJCHtSza6nautMp3kQtBslYbBgrrCQTvDXKf4dUYpuGHb4fVGyrk
fpMrMQWuEjjwj8ZqUg7Ixvq73GC9WeFKJgVVTM3tVOcYTjTFbnadNUGSspShfHOCEakQbN1uX0rk
lR78oIrWCWqcl8qOdH1lF1p7H+tM31bKqFUkJ5XpnmcuosRWBVLASafC5507a82qxavvtL6+hoOU
jJ7sFWPbpXp07zslskBtstyckQU0EVsnXkcLafgasmfClKjWaRra6iDD1vTMUhfe1HcNyUzccKCS
SScgcW1dCcKZzFht10aYO/pKNuVFdk3rgf90TqnSk/FhET/ijfCf9o2l1zkm4bx+Tep4Uf4GXSPR
9zXFt2RSyxyTLpXnCs3g/MPkAHXjC6ZPmmp+6EHoPFmIZd+LoCk2WkhUmccS72erCdKjgvIrYUVk
MCv2kSWsG2fWrbceQxf5SyVpcWpg4GiftEn7sAbmxK0vtWenDUmTwxs90hirGX2ScFDsAnvkl8nc
JfYuRnh9byc+HtYR0dd77/Sqi921fKM6by+GQx6UG4+qeO1mDpDrQAwd95JoFrCoJT+dirnS2s/M
QDmQpuJ/I0Ilf0KNbTYbDVXTsWu6ibpSUUJvrmEQwpNM9nGQ3Im5i75VuXUOMPsUYdZDnVJAuXQM
l6bWuegtDuGOBBsvcDLGkIZTqrdmytnQloG1RcOFacyoe/3DsWYVvhhSmeecnGjGcsTDkwwJNn1y
ZROJrZMGwbnBubUekOTs1ThFeq0brTeDNd10QnQnyJs0dgB7w1PuajfqTGA+kCuJXiJsDwp0Wz8F
qBI+TGQum74QBHbzbc5LiJXe3YTqCD2aYxbIWN+gpUMURkzCeaLHnyVBR/mK4pNYGrgsLC2AcArG
RmCDxvSRBlkIVtlQqA/87lQz06ELm5j2Makzxw0EZ8RsCGAygWXd4JtCiRU5JFPkuC+/NTbG5xVz
Y6YAYWSQ4laWqrlmKjofE0WWhwH5x4krTE8q3qXv/hy1mwwx2C4rq34TOFq+r9IAbFUyv5TIcDtX
qrIGMFBZd1pVMRwTUb2/ln7/qZL/okrWFmLh76rkl/cmJK+uLfJ/rJP//GP/X71DXSsxbJmGDfzF
WCreP+tkFPZ/W8JfVLYauix/L5EXOCO4iYXKAQ7VWMwqf5bIwGUMHWUYhEYVtwpym3+nRP7ayMGA
QtEuHakLFN50lX81BpCsVnUgX03U5ORQuTCQO2qNpqXeGqrm7R8+mH/R0vra0bq+mOMQVbCU4ySo
G4s14x+kzIEx6qkFq/wSYmZ5zfVChevUO89J1NIdpN1UvgY4dN6dPq53/4uXRqKE7YaOFR/q15eO
lESObSH1y4wI/zV3auJZyPnFok6DHbOpPWL1akSNX7bxFxnq719++fH/rSNertxSAXOCXKUcoJn3
y8urWhTkDt28S5otoB5bgSPtCqrQEsbY8nJjRiTH71/zKkn9pxflVtEX7bW0rk6Yf/i48zL3u6B0
1AveZtCuOPL3amYCgcAJBUdi8XETA8+Ld7ID94vZr/00S9z0qYL5HZEJc9WSZJVxx9CcfK2Z0LJ3
01bZEnwOzPLYlz7GnmheUvmaUiKTH9Mca/bvr2Pp0fx6GddwJPTvCGeuPZ5/uAx7sLWOEl9lF1e4
VzgsEGm35KbYEBsf0whK7bjAB37/ql9dgH98Y6Rz042yeTD4/683jKkIKx4Z4l2IvJSP+AGibWXl
4U8Rj9XlSgEygJSdDYK/KM8Wb+jvX/+fH0zQoXTPLJLJuW9+fVZ6x8mTKhnl5Q8YyfLATA6G76D/
S+byLzzg67Vqkg4rvThekATqr9fqT1abs93Iix45cFbKEMt1H8lFwKBpzedIcf/OBH15OgUOevoa
PCxKbI130BuVv/i6/9WFawIRoSGXlt2vd62qK4VTof2/dG3FQ6KjoyhOFFKipyxLnP/FQ2Kx7PFc
8pcF/PvrtTO7FZGi9eqlblrby6k1wWguvs5u4etk9RKu0pNjAxqWuxz7njyDyaPYm2KpDCsJD++o
mPArgsogiCgRqn1qk95ZX6k8WI/gbORTzFNm2MR4H5yQfX3z+3vlakn95RGxVL4/2uUGo5lfWVlx
GvidPTnyQuo2aKLZAg9wvW/GJU66rjPkZfbAujfxAV5pAUE0IwBuJvxJ5ZXbEyU6wIN5mKERSJga
n1cGz+/f579YBS0MvZjR6DvqdGW/ftYKPpTe9HV5MWYknqvrxywXI60UAEKAGvwVTXzZQb+sHUCR
uavZc5kYIab89RWzNlBjkUwNAhetOBJhZbz7DmlmvqOhTeyENt7VmolTy498nMWij2kHDcPkPERd
grMbUm/7qYHsu4sFK4BQeAgiTWfhXO6J60fUsGuYMJIWMEVvEXi08NBQYOt71eKCZqKMj7//GLmC
Xy+LK+F7JnhIpz8BRPzrBznbiYMSiMQe0JRkR5fTXHuxpZCMqKUTwco9UKElwz1uPdUAveFGfeaH
GydEkrlK+dnCnfAJuWoMRFNkrbXp50Bpd8zNOkmcTDBpiL8MAkCENiNBR56p4L4nP9YTVlHUhNZM
C5bAwUvgoVXhyYgB+6zZAmh6JzE2et0u8wuA0fBoN1l8UjO7OPcxeT2eXdQAf0o0j9/kZCW3spjS
7yJppJdyDghX6jTPJe+vDz8nesMmZN8w97DCtUj6HYN5dKXF5V0lGOe5I8ItOqFFA97BCmmz95al
lM9dnoIC0nzLemDSHhLASf3CAFLtK3gpRlDDVDPBKblmq9oflUIHAH1c0ya7eZxbJtodCKm9CvSB
TAX4cCcSyZnBl71/EMzDHqahJ23OosKvL8qAJpquRZsbboXwMHThAZTlnRVkae1icgt9jxmv8xyE
Hdtuwj1ikWQRIDgE6FZBcwnWHA2ctUXkJe8OZtF7gzUucnOb1YYjIAtxv2CammhacCNE7SLJ03IF
6a1P8NxIhop1AieToG32ZSgJ85zzTljlAUJCPIGuLqqTMuKGBZ5NI4zJ9KIy0IMoPAMDa7/beWIi
QgBTQVUT156jZcG5Vhkp1rTYaO+RJyDE/A3EbnRQF4kDhlL1YyLOE0Q/8W2Yp/yNuggiskUaUSyh
ytVVLrEIJ4Ju0VBgi8k90fH1uKHf5gRolIaXLZoLbqxMoBRANo4cY1qUGTYSDb0SpjsaUYD48Crh
6HObxKtD/oe4g0adcLgB0qmwvMzCe0V5NzFNBMMJV8PHMsHAdFCN0mW6reDDjSZlMjPPTqRTfsOz
ZGq83STOF/7KlNkbqH8cfmY4CgUZHtC3cVEfmYBwGGIF19+RFJHARUcGc1YGePkJqhLf2OSTvZdN
EzyC3lqgNCRmgSSauCtpg0o2Uz2v+BmM0MpXp8Z26iI44UslAkdxhaht8LUDtxe51Xz1ePRe60gP
Lp1FwJw7o298940ByG4kOK9CymI1yoCYXTGEA62pzwaI0d7sTBYenXUIlw0MvxqSFNqakLg4emH8
eOK0eXNUHHDjLFpT3UKmSPBVHkkAVx9pnCy/qUjJvmgXPzfLGYEzqe5kAUJ5bNmrYIaKSAIsBx9V
LGlvs7Xkv9kGH06tLopHLM38DoIi4nOHsttxr6Cd4Eovs4rxXjVMNvVIYUW9rpGc4eyTb7CJXgPg
/MJuPitn+SidBczWNB2/vL5b4qcgnsHZGu8Kjp3MdIxoQt2wnEWS1CSkgiC1ehcEBG90M99Iv+QX
TOogH3sJnfIa7NhFlBtaGquPsa/igG9HEDxXdNWk8tnLbMn+45HklZKwbz6jgpshXn7V19OiXyLo
cS+SHkRdCnPHWY5H5QLjqZygeo2TjNPviOny/npQmJMKJM8VYqGOnO9jpL2vdcWbGXHDf+oavX73
iq4qIE6eRcgjbRY+ol3UI8WJ24jvjlgkDu9FxcbTwGe78u1ELDiEF0XlrA2ZlK+03tjNp4TczrUP
o/7dbGYskSS5Tbjlmpp33vNneoS2A3aCSqkBAF0PON1yVEmQNX7+UfxckRZT7CwAHYNcb1dXkgoZ
SGkSETEYE7mBmaG/Q3+GS8S2wxvEPU/yiK2g/4HiL/2PlEQUf5VfHyHpG/G46cd6OQax87SguS62
PgDLcxq+o9K3Odzxj04g2YBz3WBtK5ZSJQmzaCsnQh9ZBgAH8k2fcxQaey6nOGo9Cutoov+Kvibl
3ZK09l/sndl23Ea2bb8IHgj08Zp9JpnsSYl6wSAlEX3fBfD1Z0bKPtdmnWsPv9dLVblkZYMEImLv
vdZc7WGa2HF7fXu6ZS5uzChlZ8ocjWpKR46rDgyC4VxPkREfCsx6nNIIpCdXNSbxGLE7vxGkXm5g
0Gtcs14E8kWNif+UZkGTb/vGhAR1AVNdUkPo8XBNVV3w/S+LQJaTvzwnJVclzxIIVDPohUbyhNWe
fvtigiN4SX7Me1G/pgIrGKlmsJzYpQ5NaPOrJlYXbHI2cq7DxBH0gi4EgaPu1Bx5b23Q87yaOXEl
WO+gHEaAvq7btuOTXO5EB4dtdzUlLAEus2m1FZewTydqou5OKkQbx4DeHSzVxmFpsuhqHYpWyJek
X5RENb0Y3Xbxeg5FVjBwBrKmqHgE9kfwqwbRWwZRKWuZUoY4F/oqLgDIg9YsEAiGqYSUk0gdelnz
oDdiAgSpvyE7EWfkzmMFaitIcJeCFwEOXEhh84hGlKgJS7e5mihpn4aG/7Py8Rtte31KW4KJ3+ly
Yrxsm/NickfVuUGKaBDz3Re3ltelFRjAKC1MhposdrlqbT0quUknkS+bVn+c2ONbZEnovNVDz/Na
anoPIXLqwVxm0gh8e7FhNOSkRrpdxHKUAPlZ/8K8xF3r2ozcwbJxg0OCjBONoZ1GQrTmxMXD78oh
dx9UO5UtWkKNrTJa0337PVU0IRy1VCZlK8JHYJCVgUwZRlt+QrbI30b4ajWPwrQmTuxhxoVe9OZC
iLxe+5RFcEUVQbMjwXyMdEnu9NQrccE9cbkAv9YiXbijC2Jd0AtrG/nsOJd7N4wU25rq6e0rP5nf
W7ah+8v96VhDuE9pBOzHsnGysz8E3CKBORDK6WbjKSbpPPj9hiANPvioIb2T79XCVTO0WjafNeIU
/9bT5a7wFCiFVWaFoNRgVe5FU8ILdnW3IeuMpCIVvBTlqncvibNLZiBltWhCtK7muSX6C/2KvkmA
AqxbB5zCfuYg1DKotMSNcPgK3HLiyY29atoIRPuknIUNOwx6FXtX1dw0wItY7e1E3Lq+tdxTqXNT
m4ZgIt5PLNqXFdDJeuYqVehzsfvwkkrap1wl2590M4gNiB59ZM8TDImeRaGK2hHjuRGAvSsv9Ll0
6HnM7GbmfSP6sQ+/CJ5gV+SL1Ai8yI343sM8olCbLJRjm9RplZYPGPXyOIogUZAuxjK+FaQCVseS
ZfQGkiKfwg16rkeUVNztpgiX9ql3Bw4hkZHJFyYRSOprpb+vL6c7Z7D8xyFQxS22P0JFQhh9Mu0O
bt6gotYIoymL0o/IhgXpkwO6IqW+xIFcoYiwVTo/AARlR5oJTl/jQ+olJ5TZe8nSmeuc1PyglTst
am8AC9mZZTCPiCYrJrkjmrSkrtOz7XRCIFFwiyOVvTroRNF5jbWpPIeVXX1IlXNe8CzFYsghM1y1
ndUHW6W63jw1evE/oQigESkJcrwp8KdSwUB6PxqVRReGLhvMp5zw08cotfh52qLmPxspuEi2iz+e
DuC0CuyJBYfEUTQEI2ecQh/pmjhA+4xTd4/e1FgPDTGyl0IZJgkXxpY8qjJuiJsy4aXdkRxKs8mq
OB8QtsonVZfNJIxZtxd8JtnP6gLfymQNtNYHP0mWafgSBiEr3KUwjMyorE95njLTbHvWtIoMnPCK
fhqTNRKdrxPs0cepluLmkp8sjL77YS0z2FRk3EdqMH7X0rPYP1umGoehiFitFg27HsF+rS/rpkwz
FkfJhkk4TskzkevzZh3K4JrJPPAyxENAGgHqv2aY31YVo7e3tuER6qEj7pPQyE4A/XZepFfmZanY
gajt4oPlxslPZ/TM7sqtB5643kDkCa1EXhu/ThgNPRKDnbnIygBcs78weaVgU/2ho75ZBcPQ7qu+
Q+QPdiigViHs2cwW8QR0jJadK1mV6PNwSfwUYDJDGItKovDYWDyS2J5iOtabpSFQ+UI9bpeIzejX
kdk1iw/YhgrYZ1mYuygrgP97c2/teOf4KW7xGSn0Q1gf5uSZGMps0/GEsDpT7Sw7NkSCWnyvMC1m
k7VxBzOuUmuo3mWwtVtbHRjNGd+H2nZ/YAtdfjKLGkGEqO5lsiZIz5yrLAx6nXktOJTtc5orXwmT
96ALh2GOZKMhT2XbwLg+ubZKbhIfsnaUesmXou6jR48zvloPRT5vss4194i35htp1+Eznvbse9XM
vJJbQu/gpIwFHDuSQcVKCNpE3kBvIhtiNPU7nPu/E55/mPDQ/QuYRPyNDrL8kbyVb38e7/z+d/6Q
QTLCAQph04CzbMf26UL9Pt0Jgt/o+aOxsUGHajkjf/THiEf85jMWME1YUcho6Yr974jH9n/z9ZCE
v0ZXUosn/82IB8HsX9pF0J44QemwOekylw542P7aLhrQ4yVLrGhl2Iva2ET4vrkgmWmAJSZ5STFA
QarYbgbdA4p2Ik8I/I4Xt8V5oV2n1oI1ZRuayfjDH0Rxu4Sq/CZpLNAykFlEoTgYxUZVIVNKoi2+
FS78JQZO1m2bTF6vIZP2Ge80aCBiQrH3dDL39okXPPptlj+0ahhvzfGtqFqmokgHCck1ycnIEvDL
y5gDLsnMWr3hiy7UKiGgaUE/FVnhRkm05Su796NsW3tN9h4zp2XnbgtOSzPRP1vAZskxU41ixpvL
4Uw3IuRwZxLxt3Fb+PTbvAp89hFbpmKVAnDeNxwTsCiTf3xt00JjQZj9BNRumXs2dtqs+l7Dbnut
gCHdkMRsrgebgGryjqbveL3KV8gunFiQq8xXGI+YFdRp9AbbC+1jahE51hD3MhT12kMbQa0YTDfs
TtUdavdKwlxVDRSKYvLZpZLsJrALde/k9rKr534zdxXr7ETiLoGm67EcwFY5836yEv9ONJ0ExG4X
3xVHV7bzIrgjbQBfSp/2jxxfuk3SkaHqTLN9CJdaEDZi4Nlye/Ll03kZrgJFHuhx6URz0mjYbGVG
Lr2/xG1oLpmFVa5bY85f7KIeHgcnQysziGlZUUGKr4mfhV97A4NUPYH+LEtpXE+Lhd24RLpZLbOz
nmhXXC+RGL7kxPaQCyWL9noK2+YqDoLxQ2JvTvEH9QZrdY7HbHTKfFtj60035SQxSwlaRWcEi8RV
Q2bN3hqyxbcR+E93HyUF0n4rnbpvKcSQfD2RzkMjsrGjO+LPSkHWzpw8xHVmf7GiIrmXi8u72abf
PooaF/fQxM6VsFJkYPFQxQfEjhE2yKreWP3YHCaKm4coJgvbK1L1apRRe7LNQv7Ekuu3O8/EiAnf
dwqS7dQ08gFp7zLhjYwq4yuQeO8uJo4GV3QQGuTLdUv23akJz6LutEDDmEuxkYDisMlDHOF3zJ4n
NMt3vkq7cyfm+OTTuKRWrSY86mHp4Aeeo2LD7Vo9BTYI1qjtq25jNPy5qCLnTHjQQPxTVdQ3KYL5
pEM5xVP+VZUidegAg2l3uDx0Icz6JMfE5L8q2r59v1JynFMPU6xUZg7pH38ueLIOGtyhmLCah+Ni
hg/0P+35FLtxCgrcuxNkdKHt9Jc1p206lKDIHhVgn3HbqSF/DWGhr0Qeoo/xB9gJ66y2Kt1vdR+H
wR1oOiWiX/fO3KxjZEE3DgLK6x4wwd5pUndF+C4ZZ9mMByQcyaq1cTRThs0PIUFtKHbAPTyriyAR
KaqZ3vlJt6BUdGrkmo/O0kFxytntS/fGEo1xmIb2xUEkdW+A+M2w0qCBtBFDUoJ650rrI0lqtja5
1kzWQzHfo0O14OOhqKy0tjKYu/x+am0M5tMv5WVC/pnMtz44x42NQLPQSk3RxDe6MTBoDaeJmHNM
TxiJeCXbaPaD1nvKxHr1tALURQqaprS0Gng0IAs7XkbrRbVyNIYJcgy1mlRoXSklcXcLa/hVas3p
tNA3rrQONV1EiFuR1XpGpFpqtWqodavZ/KPtxqt+4RqGvXmVXiSuQmbmzuziZ3XRvyKEDYiGOhZI
Y11+MRD31oOpVbMh8tkIGa03peldj7AWAxD2sfmK8tHcFWb1OCaElhfKJz5LS3PNKRs31kWvi/k7
4KQrwIdrOe8wdlrZi8aXgMGOAKTuqtfy31kG497SkmDRzdisHctHECiJTKBydRK+Xr28YrLqzlJN
5M1NECO5ja48LTw2o9aipNNiZNVUe8MtDU1k427ChHQzX/TLgKCJF0F7dN/MM7kDOCeBjCd9fp9p
+bMn2x9+FUNoTiLyuArZbI0Oe9FaHzv1Mkvo5Crg9nvyySPYuMKtNo0WXC9aeh150XyTazn2PIr2
Gar5sDZc3MSWTO7d1mh4JBgJAD3q0Moi7sZyXjyOeRgylkcXCpcjJWLMnDc2P5NEXbbJLKTiuQrf
Yi0etxi33llaUJ5oabmnReaDlpv3tnfqtABdEa+xAov/xdXidFfL1ONUEV/p8UmtzP8+IR57CMAj
rZdBzTvIm6Q0TH7+4XWQ40EIdVoOP/U0JFetFsmzxhjXxHajnG8IEHugLss3jL+zK1tL7F0ttpeq
i787FwW+rLpuzfThgZswv5Ggv+9SMO8rT4v3Ey3jF8K8852ONEot8S+02D8PbLkxAHDfupP45o4t
CihhZI905KkztGGgx6q46y4uApZD7ShgCL0Wjl/u5ovjwLW9PfNDUA4jdgS3m+ZDSS199Hq2SJUt
3tHIUUZsLoe//56T/+mcLAmD/btz8nU1gET8fFL+9bf+OCkHvwVwANlebCBCwH45eP9hGNJJtYyu
Oe164iKH+t+jsm3/xticBB4vIG1LWtrG87sayuIFJboFKn/ErQxF/5UaytaD0/83SHeFECiPYSy5
+kz+n2qAZG6noUpEe3TL0A8I3jTEgxk3yzlg6LGrmjTARF0DaOsMPyQAQmLJLsrwZLQJTh0No/Nz
CIWV6ZX7zFnGtTWKnNUjyIynoC66jR/XGCIqs5drwUN6K0pwnmnLeVvFUf7iWE1PEx1sIKeN8FyZ
Dibc0vLHTdvY7VpEZjuBGTSWQ9UQajuUg/oH091fZ/T6CmgCMohYiwEzbaJPupcU2OpYjeD+OGcR
GRR2ch/N0Dmtvtffi8/9p1vk7te1/bNH668T+l/vx3geWYDpoXvUjrQ/a8IsQ5gqyrL6OBmtTZMl
f48WSLHgV5N/eKdPVZD+ZvScBE405FjC+kwzX9B5LR3xS0cOh93Gwvu0IkDE2INDSh4xlTv7OU7D
h3/99XzG4KbwkJYA39Vf/0/ipdS0OH6UXX4cvBgujqFX+860fHczoC6a/0Fm9n9cTGg3AkEAjGuU
S58uZkQnOSmLFIKIObnZuWyLZYeHUky3Qy6f/v6biU/eOn098brzJpCFSYT7LB2kk5zHgK+SYxOr
3F7bcdixSTRFtQnoK69iqFe3QzuI64l2xwFfW19vk87r/vV3RkgCFhVJieYx+Z9uWNx9/lwMdnps
Bh2Gqbq523hRGD5JD+PGP7zZf95DWFKFSwmNSopkq08KlraRuY1WMT3WYlnuK8DEm97gCa4pLWLo
DImbwgeWYP7+/mL/5w/rmr4nUGp6nkQSptetP91GdG2nJPLq9FhOzYitkF9zInJyWpUJ3JN/9V4O
E1n8tojOWFQR3H3OPGNUPokxlskxEU3ESQeNxqo22/kqmif7+e/f69N6e3kvF0oYoiDfZK7z6ccj
qMYDBM09tMzLJC5d+FOe2OPve/ZfnKF/XmX+quZzf72PrYn+LDLcrtZfr99A6FpLiy8BIOOOKRG6
KV/KmUuLegaQdZwwcVgpqihG2tAHQkQxUfwrhvP/+xk+3Tv6MwjmVeg1PB/+++d7h4CvjACVns8w
dtEGvkVjMVA3onNoz8WpigJ303n2/A/r+Sdt2OWroxPmi9MDZg/9rBUaIw/rVOhj78ce9qWFE3Ei
dWG+qdMy3rd2TVpMb1QK2dOsIn8Nb3Yej5NXqh+4aBpA9KMsTllYUl2YBigfjCancEmN+7+/E/6v
z+nyw0jpczqgVfbp0crIyJ2QhRkHIMLe+zwjwAFTltPUwEk7eQc8LLW/QofhYwitpuwMCARAgF2G
4XHIKucK30N4pKFi30jD6/wdbLEqxaYg/XH/95/1P+9aLZS0EZRhcCak4tNHNWVJuZ1PcBKkOWe0
ywKVkWbd9du/f59PTz13DOZofjLfpxDXCOi/3rWJYXFRjC45VhPsasm4Fz5yVrlXpC25j3//Xp+X
88ub4by22B3JEpWfNYRz0Lkds2OWcxJTN1EQjhszr4c1ZXy248APLFoBYhNocV+NoiT/pnL7f7iw
wrzoWv90AtMfw6bvgpCLQwEf59N3ztvaQKRlhQd/mNr56OcWi2kvlV0fo6Fe7g3bM99djf1OYL3Q
K6uJ4eN/45db0dB3rzp45SdJCN5dP0rA112T1i1Dox5LnJUVy5lolvAUw8t4WHI7/Bipd1+COV/O
SB+ZkMim9R79BsQ0mjX3amQOR+pfMVkPLqHzj15cmweEAeI6xrkybABAGrDRpuV+jkJ7WOVlPN4W
rdm/5eFsvi8Gx7jOQKG3kqoMP1ApufWpLJpiAVlZhwf6bU63S8mTAgnlkxS4MioscisUQ8gsMKV9
L4fCfp5su25WJOEh5ezwE37kY++QHgXtLobjkcZn2kzFyWFivRHtmLwPMYt31UXuB02owKLbwrFx
XYYmOMaJydMA6chz9pNjchgqfdILAx8kCHML/zVopjZ4ANHL/cbTT0BOVknent6IgTG4Y+3ETeS/
LjQDNiqT0dnXf7dzKz4GkgdMWMkE4NhPcuNJVvZ8Zp/JX5pmnm4vlzf0yBmwyti8r+0mhga8+Hl8
hGjr2ScLN+g5w0AEfIushXqLpJTVahDzVdsvrFCBUMa3ssq4IytTQdjNc7EcUCpw7WZ0YlChTTNm
DJ04X4bWBK1oRWZ5p/1jJYNXXmeKk/iMSy3a0JFI3ltTQqsM23aOwGWg3EE+xqZA485+DsqRBoNh
cW0LIPzveVRYO9FWzlvqIhtc8dAAMQ+TYrl3J0PRd8happBjo24RgI3xxndE8i33epYmimOsyCaW
Vlvfh4V29wdEFqIljhnzbhalJfSiqJZdOebcS37RL+domnWiEKXXDBx8XO4L1zAhreD23AyxJu2n
fIFuRXYD6OKOG2xLY6d+Q1ZoHrCPcve6Gs3dhrGqDkNMxUBfwHjy4owLZkbOfI6MPD1lQb6VC91X
1TrqFkk/ieSpL7D6w4EkAtxdz0bVgjqOk6MZtOXVBGxgnUAD3XhWZ56FXS4n8qC8AwOS8Cnq/W3l
6DatV2bnmXdb47Lyb4vF32cJAk8mrUqrDe3XgM7zqnaKvVnN/crIBntjGmpZM8m31gh0IFUq+h0Y
9cAMcVWtF5mMtzgq5lMq5I4UPns3DXEFoc5mmmHQUMyKSaLj4muR49WuwUDlmAU1V7UjrL13ndfW
7+wzreDbVuHjHUdbbcY5cNZsOPbObZJnL/RwVHa1dZXTzzeHzF3XfTntM1mYa8aYeLcWBpSyJpIv
kfFDF8/v+N0QlaCfSY3C3iDcK8l7A6xomMHXRjdbVqNd52hbA3a1gVTAwnZOC3gNQBHJTewlNH8c
72kcw6uq9KOvfY3/jRmmOsV5wQLs6DNSYc03XmLbZ3p6zb0AJX4yRkhzy+JdZ34zB/XKKXCaS/h+
jRV1PxvQTYdZVHiTy3AMMYZHdkporVOJVWhE/vXg5nygKneArY3kzD67i2PvFClmZJSOoEN7IZpb
DkpOvJnIGthkPnjyFg/jM0OM6XFGJVdiEwf1ii5lmc8Z+FTtMPR3qCuCH2mBHY1wNfBpiE14U07R
5zYyHwJ3mh78aZ639jIMW73/uCtV1ZBBk7op7rqelrLPk5YfHcPhKGBluK3bmbNIFij2wtLr1h7E
U5YiUjvxP7Ij+JH0D2QgLruB+29TcMzbycV09sM0EvTe1lZx25n9C9Hx4DonsDVOs0AaiBgFpZse
jn26c1OrABDaZbsyzdw7Ez/ozvOH6EufRtOVPahNn4TTKQXtSXccjuM3mxiAcOWWOHHXI+vkEY9R
fLIbzu0oqLDULmPBjZlydqBEyI37fG79bTG3gKZgECPCHl8Hohc/ekdlgPdKAQC0cP0valrksjdd
AhdBvSryUAfOYwCWD/WyyBtlNJ52bM1ru6p0blnjw4abJGEjwupXNdaen7UVBNt6SmdSOOyzXzjm
WYYtgANHimuksiVHmNKnJ53L+zxsiN0I7dCm+E9jhzZFK56MBGym6HN54kelt+9ivGYTznutkXW+
q8Xs7n3mP0fVlB0Kb2BUAbqo0EtLuvth5O4nyB07L+hhZGIafkaTX93BVrdplov0SPiwpYMUiK7D
VdqModiPrsuNLcuzR/tgHRbSIgQ3Jy8HRcC1jBjPtDXs6NBtxAZLA1N4c6l3OZLJt0E7YFlomvXY
TYm9RjJHzF0GB24fj6XF5Iv5yirqQtynprJvBjOobs0FSp0pwXGuarjz5XbOjMphaDfme9Rh/iux
rTRxqia6UsiRK5BfTn6cDTn/7CnHr3t7Gu57x0DBTIDC2K2ZrrGnO3JCCFaN7g0Ve71HqeBTAIjq
lIsZGj2SovOUFvld7bn9LWpYdbCbLiafRAaHQi3tcQoApI5gZa8qQALndCiDvRONxXtWNj4gz1o2
X5zIbXael2Yf6OMh2NR+XR1pitNLgl784nf1NwLU1JbsRCSd0l1A6GFzG99MMjOZ6Rgd0O564CyL
h6JfN3EJdCtlJggDEpFGlW75xZNtVljfJ0OCdAXulUETtLttGUXz2ZdD9e6LcjwtKjU2SKPUXRPb
y35253BD4k5/J8yxe0/bjDUb9HyB3EOSRNyvRweGofvcm0Ppd989h1pxZTqlij8wCTZAChG782D3
CIjs3vhovLg8K7e2bpLJHZ5Bc4zvTpsEr9EgMXLrwSMmbKCn2mk8F7lPkk9ZlAeDQekJCTDYnMIb
SeoRyY2ZFaB1g5FxadqkUB+mTKw5RUU3szX7mx4R5po4qBBeQK5sPlWvDk6ZmmdnSvJNnk3sGQyY
52KdD4MH9iarYvD9aaMOIpz6k0CdNGwIea5YzmZQdYGdWhCaXWs4ulKxjQi6Q9yXJJmuo24xnhKo
+zuZge6q2RT2tln3p3pJhu81tREVBl34EqDzR4O051uIqw/HPUecc+zXFqhsq1UHz7TDl9m17DfD
qo0Pyxum6zBgeOGWSwpjnZdVjpLPokzGlTW47bewdhKOk2jpmy555mAcbvvQYxCaNQ+e/RJF2qS+
sLySbMhNVbyYSFNWJvxWfyR6IfXLZW36wc5BjQqfGoCKk5nFSnE4gXIeQy0riXEOqLFXpe1U5Ggn
71lOzPLaoE5mBtpXbJUaE2lYu8GbfsKwkHtqeWfdtJbcZSLw11nhnayugBKfjAIHx7ALoBms3cAy
Nn7I7YwvT1zNbgHVT7wtNS8cV0Owt2Zi5otizvfM5dVj44EmtoYgOqfl+GHUJmaSBcq4N47WCfGb
ue3oZp2Sds4P0qQ9YKmRSI66HfY18UfvWS8k8jKHXYeD0Ikpq4OaIWl2KHu7a7NX6TVG030GhnVF
VLRaU1R75IGq28kzBYAP5R3cFjqnWYwBpQlpSLB/2SCq8E6JzkQ/n9a7oO9+9i3S0Nqolr3wEi0b
kN/a2Sh2yNC9q76md7BE5pGJNxgq4y3xnF1FqBTnFHnDYPVUGM3rVCy3A3ksfeU9k4l1ZsmlYYTJ
5sprl4+0iV6EhPZjlfua0zR4IBjwZjKBh6FJ6fcA+l2zWy9kiW6kIdznSoPfzcp6V1JwsCJnbhPE
1jH32n4jLXOXDvWViv1pNUTed0xySIcLutpMpKgIIkJxvyz28l3BF/TQ6O4aUkWm9Szn6ItZdxE8
wzbITk5bo0VB1g3nyN6LZTs2yVc1KpgUfXztNs9mMA5PTYD0Pe6SR9+O4oM/yYw0nXH4algtakIA
igd8d+01EjQs+oCyecxnEy1W4n8l26PcJ0XjAW+OSeVJGo/26IRKb41ELFb7ahIcoZP2EvmBhgzC
itHu4kI9kFAkf5ieD0DDqHMaOqtMdoG5t0Zrsq/6oAD2zsAMb0Nutfr1rCZL32aazhONCxH2x6jo
uaP9KavbFV1NB1uMCaBsByYV2HvGeejg21hkbvDiAlDojCqFNCNpmnrdRMlJvMG6HazwNYiy8KML
kdmueFdGDC6A2ZajCIUUUXsVZVHEbT9sKpYX+kx6pjFXQ/g6RBQIodFQY1SWyzh4IY6JPe4laML5
bIDQJuUMBGM/N555kxpuMm57nQNSDD7L0tSlKKaFrk7IIxh/pguZb6k3wysQ2bITUUs0U0YES1QY
NLkjQi4eROf2Ww/uA3G+y2i+Y0Lw3HMfj7rklT1hwbFbd9DTRo4OeI/NfS1IGeJsz0sD9DVQMlCg
b9w5Il9QIKQ3kRV9Qy9tbZKW49/Kies7t0VeJMYS9Sz4tYUt/2hlHRtpZ4cnO3ZpCnQU+QGE2avL
pObyfmPtGNu58tojOm5mNmC293gXi6+XfwU2PHNwj7L/kgHnu+5yABhRv3UFBLi1ai26BKhNb6eF
Yw9Cbz3rWUrvUWZcTEgULta5vtldGsWEDzBGUVWwGTL6xgQF12AN8Q3CLOUj4gMjdHzBGOUVbveF
VHa+QJLyiqwjy31H4+WOrGjxlZhafvUyM/nMk2qPrVuqu0xx3l1AjR6WbCCzr57nniwAvpcDwO6p
din7mjGu8WvNabPnqKYVyUPut5sxC6cM6C5dEZqXLAYDjprQZPhfOaPbHLMQ0y/3P+lMWFKi+o3m
H1bILKWjGCxXskXDi7pDkmjF3oHYoYyWatfDJ3Ku86Y3b1wxuVdVujAhW1yaV+GSnS73nUHq025M
+QXsBZ0BMLflPsZ4QJkEnpfPF9fhh1HSXVsZlFn3+aCvST4wZRP8I7+VuqnQoZ8ASskLU/1soSrf
M47umWkTKeUDqrolzjXYVKRG7zyHO6B3tHNJjvoF89R7jDB0QKNDJ1wTCLTptVZTlb75lXimhcgL
jIB+qf+06rlawlPcsML25/PIC23xwEgXkLFhfo2h0wPb7MnNSDru+9jgeE2aDyySS+MJVG74sWDh
vRpTEgXthReFbla90UosoXmU1vjcW0pcSzGFpzEOq7cwJqlxDmMeHSPmEXbsgdnk1IensBbVW+Z3
/VE2yrCR7425STp2HhLwjMCZzdbyaH+FUZRxAg7JXMRJYl1Tt7RfyAzlXyjA9p6GisuEmdV6mLIe
AZZ+YK0ui38US1HjeEt4azV04wmob3jsabmCXwuM7m2BYBOZdOSwaacr2YJYZvF9H9xuJJEPEHzd
199L1JFryTBv340t3smeX6fvQx52xaw0HGZJx6KU+74d+22ErPZs0wI/1wVRYy12Ixe98yKucgSJ
t6XthSc31xaCnsrH3ZQsh3vTdml+MBYNNq6+C6aa1pyLdEPzXx1A/EFPTTjJgbsEifI7hkii5chh
gSEW13LvV60bbiqqU2SBrI/kdZd7RB3G00JB8OGHNV9Y9voebE343OCaw1MSWdodgZDiYOCU2IBw
pewLvHj8GXjUyTg/hPrawXL+psZAZ0xxIG9ppdbRNuZYwc4IUOhadGN5E0/98JSYU/CjHp3wI6mU
PI0urkZSQ9iZnGRqdrPrz9gKS+6AUTbha+rpNLoODRJ2lYoG9wYxd/V79OB/hQ7/JHQgL5Xhzd8I
gqvpkxr48hd+1zhI8zf0Axoq8BcpsPR+o3qBjWz5IFCsS9DxH1JgWwNROcaiipBaCczA4Q/ai/mb
TUXNIMBj4KgVE/9KCmx/GoRRv9KlscF3MGIBjWoj6PjzIHEusHaWfhKczKZQV0ba1Zsps7IHZbvZ
j6IcF6bjGkUGERwsWXYhlNmaVZZqbFnod8YdKCdgZnE9j3eO3Ycv2YKO6arR3LO4J/LnWDUaTBaW
HEzXzYWSJkIYiSr3KUz66X5oa5vqneqMPnwa5D/GEd7a2AzBCy1KslhpxANk6wMNZysrOG3U1sdY
k9tGzXBLYxucm3dBu5Wa8obkJP9ZYj+IcghwqVTjlz5pnAfYdfQpBtrsH72mxkXGeM6wWFHPENz6
umi6nEO26RcVNcXa4qD2YdBC5Emjnm5WrfIpy2mAb9Rsd0iaInXGMSKYEbTO/OEXhnFflSmhBf5I
0TiyvB89p4ZGFnUgAldTZWMcj9MspTpZKBwgNcXUJlF5yBFWbN0xjF/FjOVybQcFS6TmYazgtuaP
s4jjW6SRlJ5DFR0STAf7aJHBCZUBBxSy0e3NUqAAwaqK13gp45zZ2AzSClClNTB9J6qJjCunkj9m
FBb46YPWJ+YoH2FtyrZfW2HWnIYwS7dA1r1lBQjVW+eNklc6LA9FIpq9lSnr4AYbrUThOPrDw+gX
zQF7SHXI8Eojtw6DnuWdzLu1s3j1Y5PrstcPQOJRzd1XMqdDZNRlfitg/JurIFrSW4JXq2Eduf74
NR9MWl2D0wdXIq6ge8fLrGhxRb5EX+uF/SYqcJXmXYm7N9aML5XAnrO9mvCKSXFkxiPRn/oUf/PK
i1V0F/T1R8erDAezX5qEcz+uoynKsMnbsC2mVeIs/fcS6INxIMYzfwkHlR7JnG22xKmmeE1Kb3yr
GeTeeVML5Qyw2k4aduujrabPLCqJwlwlSCqWvovSF5qroRrvFyNIqhw4rtH3e1+MycM0+/EduUuz
yH/w61o0y2PiRLm2ZDUSfnBNqulc0YXw/CK8iTpyeQpRcZJy6ARO7kSG6Cys5yjgPcKu2aT58uh0
IEamEsDQmpbsWB5CDFY7owI5B9zVWzPw8k8z5tVdV2Q0MFM0Q+QrrwncZhrD9kE7irCkzqyLddOL
cJcyBFgZfk9SLom2qzay8f1m4srqJVEEpvDpxjr/w96ZbMeNZNn2V2rVHLEMhn5QE4fDG9LZOSl2
EyxKDKHve3z92+aKrEop8kWsnOckMjNSFN0Bg+Havefsc0YucMgnYZ3W2gz9RbRAKkW5HODrct2H
GQfsZjTp9JRuywrE7S5uNYVu2Cr7nM9bijCQdO2ZqLVFgKfMORqzN50GYyXIhaCxfWNB8CSmam2u
7a4ZrmQ6FOdFL2mgJ5Vt7ekj9mfN6x7WmAczq9LvGHa/EFO+sXM3g1VSmdvUtmNSItPuSRtkfkss
p+N3JdC1ZLb0x5amBF0IgiEQYEMCFTbaXVIk4g0DGNcfseVtxiG7Jw3k2TPb3FcyJGZxxiHto7NN
IE5QMBHzw4aolDQRI43qLicHdrWhUGS2utrV9ESMcrwV4GGPTmWugcxtQofAbJztWqEK8zULUEdb
R2Q8BWciDzFtZHbDDW4oETRzSpwKgQYvRm6ar06BmiTOEC/PdYwInCPhE2aS4bqe7BzvU9Sxp6DH
ZK9MrFD7JnDnM//IovVOZDy9UMvS+xVf6e9ZhBK3Ivn8AEIpPXHA9Wak89HMYHfFDFmKwp9IWfZJ
hGiw3Y3J3mkLRbOT1EqIt0n2GXdzyNCSROs+IJ5KkADARXmYcAoE4Qqhl5ZIztWWRsqDitrU+5Yk
Cy8R1xjBpSZzP8N90MpTYsXdXdq55BsIsn7HMltRXEsRCJAhDOicYYetvHhFdu3i0MdR6Ufc/teU
Nrm0BpJ7srm80zF8Q+6MxBMxbPn3bjH7N0ePTDW6LR+aJo6CRW/ELq9B/Y1r7x5TYXYZ2aEaKXSu
zNl042R4TEyDSLG4Mz6MjiVt0LE/gSQtb1z8XQc6vfpd11mZP/cYNxgDL4+RXtjuptDoIDJhRoKM
Kv3UWRDwRWyl/ph2GScnly0zj+50r0sPuOwSYs3gOWyykWYW1r5oa6S95JzVx+sVc/Z4V+CNgXSf
YwIjsCUmd9rq3tG5Jtlm1cbkJMesO3QS7Rqc1Plr0Q+Zvxr1+mSMBvzHMHXaDRSAPto4TfeliSZ5
WmEMnmBAjmSb2CJlvTXx2bIH/ZHAQblbq7TeLlNDxw7vXPxSN3V3b6w2Fumuwh3ExtQceKPPH7QC
8ycjNp1ug4puDqbJIPBDmiuQmaG/str+oR+WLsWIYOh9/yoaW6l4F7TamXhdNLC+jCKdNnkxET2X
TEkre+BNlAmCedYqJuqlJOwpGHQS1BZjnIugFvP6ybjADsJsQe9PELOziZFucsZpp3ATxcuwn0SB
t5H43SQDosIiDY/cynw7gAh5MJRlxiqdqyHS6m1jt38ICv9TH/9NfYx0UodH+P+vj2+rto//y/9o
6Qj+7Jv740f/qJQd6zfutw3fyLYc+aMk/odxzvwNraZtChUxoSppdCB/VMtkBCC+g6JEUWxIfgzR
2B/VMkJh/iheN8SrCPXQkPw71bJzUWf+JEaBr2Sgg7UIIwA95/xSLTs4x/CO8AQzI4aNgmsidrZr
F2HGlmPLHtqPtaiwyTuxfQzlgp+3lKXnwian/eDLiZfMDs9dkQWVRYjIQcsrnUyaesS2SmsIekiR
gOHjhG8e6S/ot5UFYKQ3VQtmkWnzltc4bH+w2EgDQXBwcfEWlIInjwbBG6iJ+q1mdkVmQEokz2Yq
mUXpMeKRsoWEUniFRv5fiTN/M1TSrfcSBCOxTZmmfsQIcb1nKSAVhMfe82Do/OKpVg2SvsMvfTEm
FwTJndtUGkdFJMA1DnG/vYskUqSriqA19wrNIhAaV3ENgLBEG7jhmq8TyJ4ws4ZcsTA/GfxswLa8
qXm7gpaQUXsQ+BafBGrsD0c5wqtKGw5EoxlfVnxw96WhcCeGAMdhF7BCIqkEFxcWTGor3glINvz4
EHc6ON5gXT/TNuEKXLiSjI3qNyNsaInMRssfM2dMxxe20hLxc7zR+AB0pvi0kyLqwB9SUBg8Uxj6
bJh+tjfzrc2M3+lmRv2Wp4Lv7uUWxJ9hEgZcg6S4LmMnvjXAd59chpablvTTmzRMxqNRedmxTKjt
iE9S19OelTO8mAuYHaxr/s2PG4qrN2uxo0CGkIO6w+NCp49b2nWvVMrgWqYLZnHOJJgTQd5W8qAV
kq9QIYZLWEsx/3Q7agsCEQauy5RqfEb8nuhGpsXULN/RnCjZN+DPxkONSla8tLTBjR3IT63ajNP6
PQ4VkUqMpfe85NMZaYG1W0oUQmAokvB5lV364IxUj5uLe77WC6A0JgsQWrlatdjidtkMaWVHshN/
00rCD2+iH4HoeL2fLxQPGuF8VqcfWQ2yxddFzE4PzQAdtnFE1AxjJnccuCE1vr5zpEkFuholj54z
1f0nMke2edHDd4nx2U24hGZucFWr/CESMaA7ZCnAgasyVebyjONHEYwsUfhsPJanqub0fXBS7Kla
OgIOQNDK507WAXxAoXAeBp590DVTwYoJ9QH24WzyK8tVcSFGtU4WD37ooG6Ra/SY37GvvWHY4i+7
EDY8SwLyUsSLZcSyVxP0+KYEpc+XJZxoQAWWDHScSqO7vfCAQht4IGJeLskko+V+jngUilVW12ac
KkCLbXrPP6AzPVQLAqGoeDGaKzxhXtpqBVxgTsrObycLF+9Co0SIY6DgTZo3jqzwiawabRGIKPgc
DJueAZuPGoPulDMUkyBGmK3CN13YKqt0gSTEFvXvBSPjCGB2CZnv+E4FuSbsd4IFpikCGdJurk+o
WE2jhK2wiJUdxJTCOF4YB1MFTmplaltv+gu9rKpBJm4g0UNcG5wuNu7TZsSCqrXdwn7KIVfJDp0D
8wIcannqMfOZta1B2CSJc1XG9zXmNpp2a4fVP/B4KMKNROgOAgaK67mQ1RSfl26ub6KUrMFkIfzI
4FR5RqdmgiXPoP4Ues7fY9oFDBYqsm3ag6IVCkLYAzvgChbmfK4vXVRJ7fOWCSA5HkOaPfWafHIM
1ryd5US/uXHaro8dYdvmYR7YIklY905zhsSJuQ0ptODJNf0pFDDtrqLKsebAIHk6vioIFtxfoIKD
CcfZHxWQJFdUmo4YyTZg8s6aCmEpMg6zV25r2+UAFCaCvIhn1fWnZgDLkVrLBEWgLaCU4MZjvehd
jyWQfKu3CRWCvbkAFZLK05+KQufzpEUNOGb01Mpx9LxaSOZo+etlFHafUQY6JoktVrfHrzDU2msT
OELXZg0KZtAd8JKXNQ+YkB8SPd/Zh9vAPwcE7LeDAmxZoD35nkJte+OkN/3DSBTmvOOwzv52AW3m
saHWo7cogFTjes/kenMjf2xpdCQgV+B7Yykx12qHY+p2xL1ia53aoNY1/d6kLxPkOXgTf5i4vITI
7S5PHHNV83kq+5lkzMZq491lZ62qWCdoGEDgs54YZfk8IVvIXizq2MTPTerzDfllyd6MgVR4Cu2V
Dk3xoMeD9Ake+ASLTtZCTQTNxm2EejmHikZxoXxNqyJG5dQPKszBrXXM43Gpx3dyiZcD249RAKiJ
BkqITVSVlQ7ja/WucYUwKwGaNoMH6RIvf1jT/HdopLkDParX0KYonlnZWwW3qKSDtMmGmb2WZ7Ld
xmwx1UabJCcOA8XqZ1UWz6CB2isvnAcYKAuxk9QhRvuEL+VIj5iry2QFdvkS1de8Y9x7nSFHyLM7
GjvcRXDPgLzdWgJQZjfkkbKwx18Sp7EgOpXhe0OTQJOABDu0u37bOwz9U54BDK56oU2Hvl+OXcwI
2Em9tgjvRaxm/V7/UnJwquuu2Wk0Ou9rYmXSwjmHeJDEy2LntcZ7oirs8KjrVcGumvKEmzboD0MM
BJbQq9gyyVhLn2GHxamkMVO/riQxFPgTON2btUvYZabSyXFJIzol0HKAtGrR3MjQGBD5uJFlHS+7
xV5yh7m+lrToLQZlZMXCdd0b5nrnzr1z1QE+e3AStFXJrNX9ppj0L5w4qhsNQ9ddsmbulSND8Fxo
duk3uVVAe6bG3kv45ibNnOG6nUdxw1AaYUGnWfNHblbpl8Upvpip0+TMwzrzocniMgD2Mrl0zQi9
dEdj5ADbel+RgSIpnRC6Edcrg8ZiBuy2hEYuBDgcUJWO2wWka4BPl3go00yzzWB06Y3bxmAeuV72
Z9q75W4dJkQgeSKCKJm+eB6aAhLV270TTu9jOMNsTJ2vEdaOc2wtJfSkRu6MzCFBt7dIxRVcVtsr
7cCai/kbs/onYL/hRp/w4LpJzCx4ZTJTOUOxqxbN3Ife6JxqL2HK33RPjTcQHNjaVEZBVzQVOsWQ
LQrJq29NcR1E1A1XSLd1BB2M5y3co8fMG8xTZawC7ywZVGPWWI+zXZGP3jRuoHkrOhN2rA0rJLvH
FM7Uw73S1ky/4yWwUPKNJZnBmn3MW2N5iPCoGqVRHohzb/euekMYi8oOirzhYGXcsA4U5FsXzrTV
6ta7WVPrYUgYJ/dlKc7IH9wTUNL+i5ylRkOmxvqtuQ4/N1G7fu2x31CXSLle9XPZ7NOkr16JxOXo
XRA/mrC+ZfYEfgL382RodPgaKBEQureZa+6YPy+7tMqK4wQa5EPLilc0fLhbiSYu/LFtu53msGzg
fE4C4U0/7EWIg9hys8Zn84/IiKYbHEZxfxxL67MmlDGQvT75ei1ytVvpxyVtjY+wFbRJw6qbX81K
BlTXLZVgIkqAhyIDZofSFGCWfsvOr9pyFS1rLZHOQXSzsS+YQG071E3ctFyfTqRRO/qmNghLQ1Nv
uy3XrrfEeZyyXA8iK29Jn3Ea9F/nJNTBo+mkgucHZ+3G6JPNP9qR0tBsV9oq21AbyxqHIzgrcFoG
OZF2jPhpaRP74GbD9KxlnQQESqgXYaSDHm/buucEEjeBY7fVDdPVZJsY/fRc225+XO0lpiW/ZLt1
7ddgiAX/M3USOFO5+DJFs8sSNwgu1q4SMi1pNmRDkXjfILVHJzr/t/HYdy9a7A3wnt0bOys7n5dX
+Ejui3j1ps5uGZV7YX+VIWFPXjp6eQLske31V1qjr5J0ByP1diD7oUoFqa5ROUUc3MK7sPcmqlkc
lZsZaJT7FjY5m3qYphMMUW1aaB5tLL1djb0DF3C1wD2ammCAoAl04ZElBvTRzN6bnRxoyfsu/pYI
AUloFdcNjdgGaT4l11ZYBQA0tOpQyayBGjRuaQRSyXYUIvbI3JjhfJ0vV0Jf5/OFikktmvtFo4h4
nkZ99k8n/n/h61Q+jV+OzhYHe6j3BgMvZHs/D5oGxKFJTfPoEDIFaLdFVRnzy2quQ/eKPx8IPYxS
qpGqtHLAvFPGy/evP4CuPF2/fAIX8i7hBo5r8Cl+8cxNsa1Xq+yjgwX5VsFluyjZDp4eyltd6+gP
9vAR9omRxBGCqnAl5BqJ9m1U9iCqBMgrs8qoKv/6U/2Ly6JgXJagbLdNjD0/Xxa6XCHRs2aEnYm5
DYJOGvpzUlGTXphePf2+Yjswe4+32hjVb3/92/9ssuJ6GC6KWYzUhIr+ytIv8fINDPm4JgvI1EOq
N0utcqndIuWGxIulUUUD3H8ivl476qr8Ls3cTK9Hs6nlnUlCdbZuRNajuurVCbpuojJFiARgjbkE
G+3ffOA/30Q1SrUcAwGZQNvzy/UavQg6u+bmB5TrzPGJ9yI7OrYxf2xauueNDyuvDOy5az4KM1vO
TDUU6o2zPIP09lyUzd+4iHXV8/l5WdnUQCY6BOzEOq/hn++gZjXaCmcvPsCXo2y8YNYvoNCOFk+3
cTV1/J0kVF6TTIZjrQB05VSBS9VRFcJcJymBMxhX9q8v1WV0++sHs1FrY3HUbfEnL6UzipowtSY+
1HZEhRphGiOszIOJ6sxURbS3H+s4B9UG4pcdYzYqsrhHU47nwSQYHorfBFJQLJyWzUtdrAPv2WsJ
h6jIJDJul0QdNXeo0h5a1eshB5knG4MT3ZLMAeN0w6yp//xxKE2KaT4Pq+oClEsNKDNMgDKNKYw+
Vcd9XFj+JWrtjGGjU3MC+uvLIZnY/3qfCOo1GavjTbZhBPx8n2Jdg5A+Otoe7Rd7oKwYkmK3UUed
C4GTjd87LdIdtcdSrjRP5iLmYy3JsD7Ons3Vigx41761arkP9pf/ysXin7OTg6K5tIcMSV76ZmpT
ujQDXKbkUKkEO5i+4DkDohraw7oU/HZL0t3f2tkyskI4EHxevux/OtF/04kG3iH/shN9/VF2H91P
5LYfP/IPrYZJLxnbuEXChomBREcv8UcHGsjqbwIMAsILAGoqg+d/O9Bq2/xHx5lgH5JsdTpM2Itp
WP9b/AkW5s+rFn0GbgbeV/ACcOv+yVqKfs7N02i2rwuJkMmnea5PW1snzq3xB3yEfYPMmyw2ZOOF
UYW3VbnonMYsoaHXWznJ6I951Sijbtdx+JsDbcXPFR7ckNkKnc2RWHAOImt9m8UmXukdBNfCnG57
kSXxTM/ZYU5tdprdR7seXal9YufvvmXRhLchcUi5k5rjmzHWnhwTOWmp2AxxKS2Pmruu+mnFHoa3
y9NLMrCYzKXrXurAiU/lrOeWn0KZ1kCRdkl3yBt3aO5TLcwe2yb03lBnGoByGP/qjHvGtL7G+hXD
cFu8V1yfZsWvoBMSzF4uVTCNI0rK+rIIjCpx70Bt22+N40xbzaumd3LqmX1aJBtUA2cVpJitAtHJ
mSmzEWtYSisNN8Za5Md0yON3u7OaV9kZENr0itqw8txv+bzcusAWaWJkxXLkH+HNONjGXWIl4oCR
WQ/61ABBDwqMP2N4zcOA2G/yxbIIRN8RRwHkIF6xQcTBcM4M7WUz6fRgefkX98B2u+cZzMdRtguq
69VZHjwqbkwvqYLAJUgogGJqyQHAdfLJerAe0gynGi1Nqd3FBUaQ2bLpkVdoBpHtlE/x6iAGcYfq
nmGv44/Ez6PMcHt5Y1qjfNEqjMMcoKVxV5lK1Y3gkXQ3HClMGNbrvLfIdUsGkyAHWQ4BhHyGAVrI
CGMy1gNlwFyRa9ys7xpnop2Lu3NP7vx6NGO5foMQ5xzjTq8fV5qEt4PWVKdKi4ZijzFguZuH1R51
fTePZq/I/P/4T1Bb2CRvNEvWmI0TQW5cQ6PHM8v2KkUWPpW0yropr7ZOHzZU2UQNwzLSXQ5H45R3
0xqImEzLb//ZUcs+6Ze/2VGlgMTwT2/a7Uf/8V+/X37y9qP4/X/+++aDKuWj5AX1498eP//nv//4
of+b6gkqW8HmxfjOwMr/v3uq45EXLiyGc+AskG9heP/HUM/7jQmgS1QLEdmGQXH6f1us85tijOiI
3xzTwRr+bw31ftlg+fVs6EjrhQdfkyL8l1NBKYa0JQFjPTiRbq3gH8zyFM3R8qXQ59GPIsvy/+ny
3P8owP4ZPaH+wp/KMupWjOw43fnkeLx+qUPwzMW9xhH1MM9p+yC0cfRt+29PO7/o+tTX4j2GrM+0
eAfJX+ESvdXRHbLi+cAAINlPcm4esqqFo+OYdSC0ifZC14IyblLt3BF79jccDwA6f/qaFJ1S8S04
83FtfymL8dsjFSZICtIi4hTMo+TfMmkUh9FkwElQZXuFukVRvCFt00jAYagcfIlGRYyG9xETpA5Y
F6vSTYc/G6uAbtJsXadst8iMP0unmlmlkavZ1lyn6FussGNr791l+Y6GITsbqYsLdnbXQ8x254eO
3WBXZF8PEY3tlXWeWUmkA6lTCkWyvKWzHgQdkCebQu62xf71JLGa3Pec0ghh7OoPUPeJ8LtqXL5D
JkWsDtjuOR/KZd+lc3kKdWrDNkx4U0+VLIEziuo9ThYSjSLBD04zIQAdWucArkt4pk1W9NuxY2Z8
VJlbhR8BRNJVl9809mgy+JrC6WTgrECemf2hLJ6r+M5q1vJUmR5KIJTQagaatA9VPqJEG52JWO4e
ZUnH0PJmhTZ8QK+vsm/IBM4G2TzgVQiv1sGZ93aj58emX/k4Rj8+M9Acn5t0tR+5O+Ds4BIFpcTs
PCDs+raAFfQjpGx+MpXLl7hn2DcQglRvmroUB3vyeIYmRN1Gz2jN1nlPobpZvk9DvXwRLT+CUKx7
sVHxnDjlmscm4mA9YNB8SfupPM0VCOyicLkivO+gUpKOAGjPHlbBkDuvg64Gcj2VI62rBoVqbcfe
ZgAR4Keyar+ZIf8zygB6oQ6SnGgxXhKWag4NAFQeZ1frF+ZhQ36E3ljfLg4gb0B5DBQ7o2zLQBDv
e6w7l0pgxTztYNzca3qYnWEsQyh34+YW4pCFHzwaf8/EApGh77NdQYYFm4ZevdMlHp9DMjpuvGbk
rzLiZV8XobvRZ76xN2n1bcjb2re1xrrTIjH6JkGtgW2mhCx4Ma0+kJbo5uJy/B0yzLLnhW/eRSZ3
Ihw9FxVdvWwLrFMo8rBmfmdSXX/g0LX8eaJ/tO1n7BPgTcLwbDOe+mZ5Yr0pp3j5IieSM3AVZ9u8
bbIdPtT+U6RM/hLE5FswY/h0NK5tF3EfqX641GqJ5iV+nqXl268k3zLrW7kTJhPBPS3w5Xurcmny
yAmv8i57mwiNBKLRIqp1v2M6Y0qVaAUCvC4sJGWA9S6w3r3KMByeI8na3EiCD/dSYH8xzfzdDJ0R
36xTw6GxWJTKDjDH3Cjb0fodKcv1XY05/s7rJ+tuWJjMlUnH4NWyq3cNS2VA8gwgbxlW70ZhLdep
odExdpX5XUvxHLgcuT8iZPmlnxiLRnsQ1Ofly7kxDwGjZ+08L3VJDDDKxJsJqOcLtt/svDCYhQdA
ug9+Zz28AmNa+PYkkgMzQoehUjgne2tOAOOgqeI2Fei6FMChedUT0tVSsTDQRoDd3Pa2jFz54mYe
0bBvY1VO/bekHcy3RFcqicNorKV5IHZDK9WwbOL83NDYu5oiYzDPRoYJriE34ovu4uVBMIVuWbfm
FsbWau9YhxZ2QSk9nPczUPNxKG+HitFBzwq7IrblvhcdGlyRnzVruDWLumBa6VgPK4Yhjtz4nlsr
wj8d3mIWBLng8BBFco2PdK+/dJapB4MCAAzm8jVxoXGY4/CZxbI4gr/9Bp4nPsarzeleH+pTVYxT
QIr6jK046j+hojeMHrprVHPhLieV5WpeM2+r43n3c8ciILiOkltzBT6Bn3hc/BZ3kJ3S08/oWSd5
U64IRcLmyPks30ptxgsKjnhTJNmIGTLPv0c1mj6Y/8q33pmEoJnleUHZHshC865TErhuCBuZdnbM
A9ukhX6dLOEcDLQCgU1xI6U+iqPAvn4oHBw9dW+4oEY1pHRKUDlCyt3Hwql9qRXierIS7zBE+iMt
Lg8bkdOd9NIz8kBy7b919TTZvtV4GjKClXu4ifJ+PMg6gUKkT8BKQryIHS7VUorhGE2ejrvYowq2
QiV4C7tvRjUNe3IieOfxAnd3I7jeDXLuPkhLuznD6dM3ep91uwjX3IzIkxGL587vLjirDd2a+bqc
IyineZa9eVpYOb4928seUAYeS8fG0oTHIPaRcBhUiEbzQHWGZXdAcY7wqJFkabOJQK4HzdsRzhZW
N2be1dcwRdagkkIe5VyDpY1jnqouwFTUkEzNCsRJbV3Vdjsj2jFSv03x77tdeZjyLRk9FSZoe/2o
c2Ed5VKsTzVzksjXO+8wr5Z3LIZwuU8yY92O4dBcZUVt+nTtC5Z7Nm5yhNtAIQzzwenMjOJg0YdN
1E5QZmt312hjwWgIXMsEDHhL4zN9dWxw5K5Ypp0ZMvYbvFHbNTFxdENUPOS6xrs8EdMxSQwM3eY4
biNC0Z9zN9L3ecKKJyktPrrjHAbeFJo3lVeZgAMm7Qxox73Vm3W5Qkg/kkRjeTGYG5v0aZJ1bhll
OCdv5mTjmzTc0FtaknAzM85u6m7Vj3VcQCNIYru9zrEdvA2ps5gbx5rUzI1TzHW8QLTwUz0Vv9dF
UeRbKKf2vFWhTccVpLRfF1q7HzhDv035kACLyZL0ZEKp/lYYqQ1+pTPp6+K11iPrzRuFOExxBoYY
TQCmVG1GGeDE1vi1InTI7/NJ1QV18zDPfb61m7GsAncskmttZqi+IRE0RW0pi/jYGmN78pquMv0W
Bm+Oq8FKDnPphh0y6Mq6W2SYHNa4rL9yQtWA78DhUfcG05MqkdLU4D2kCD2p1ZUncuIsNmfEPC4A
DYZAkyQQhPQ/Xjg1u/D3kjCFbb1o4ZmkPPUMgB46OaGoQ5KOlNUqTtCuQ9G8W5NEO2sAm/m6iRHv
CGzMSFmg0+MXFHnx1rTn+utcD2sdxBY3ibAbhkoDVeGP4qtJJAIKfSHCK3VSd0vkBd9PL/C5b+Zl
kQFlqP04Z8jvN6pgLAM5mtk2jWV+hFFWnvJ2XQ+m6OAwEdW06duUFieJJE24ja2OlzvJT9q5ZOr4
nEgjuosKKo3SsuvbaL18Cq95NTQlxABXrjZloD7f+5SaJEFQl+Psa/R7tsHy06jtatxqsNx4a8O3
shHqh5sCeRpQ+HrZ0+0cnuMEQx/cac0tfVG0yz4q7OWaTEu+/zBO2yjiXV5RbL1xri78blHlr2dX
b04/50dQBGJjRCbDj2JevrsLeiKwxhVIqMTD7DvBH1qsEKUVKqT8mEnaHX99UtL/1RlCwfE4L9EC
Ywf6uWXL8CqroogcSpRfzVXosRlSDjul39AQeQDPQnlvNO525Ma8MzBXjfWSiz301t8daPQ/DWpA
dqpPAqwIM6fza/7vQFpNgUevP5gJlT+CzsG6c0iLDKIec+ZiUhDGzNUZIuHQdKKqwEdjGQd8x+9R
WLIwS6O56oxxuS6nunkdBtO8G2npfJmouHd/c+E4HP9yxoT5CTSXFiT9f5Iefr5wrkP446gZ3UFL
DNoiHQ7kpeZBE3oa32kDq45XEQtMH1nxGcrOreA9pSgy1UdaUzc70D7+Bnd4OXL+fPA1UPWarvpQ
DlDZXw6+0dCwRpgZHEgfhKTBtDXcdrT8UKRr475th3jL1rwGi2Hw4gkHKqi05vCKaJDH1ByzczqZ
zZWR29C9SGX7rJHGPLh2VAde36yHUGsrWkW9pW3/+nICof3T9XQgENO84FCN/e5X8B4mAzBNy0RK
FlGjPvkPdRowLliQO8zsTkk5bb3YcL5DIBwPl4mspssPpCAvUxkZQWJRLmnWFG2HuqhumMqab6PK
QEpWI7smQ9l4l2YWzzd1VJfjdRvHLvZzPdsKE/FKgnl7X7CVHCIvse6EjmaiRTZ6nnMmFhSQWPdn
Y0EeSDXfNsO0rdQOI81BO5NHaj9quEUBzUXCQvdimtqGvCeONCbo246Z0HHAHnNEPEzNzmGZc0mU
8YdoGLJCWvhmAItUrT6Xa/NQ5gysN7qnyvaMgt7Dm74xRWI/mvjgAzmHdJJRZJ/QS1GDgp7zI9Jn
nxXYkim8JfP31hgyQlzz1RlPTThFXKQEKJJG5tMcWFEWI46ojTDXMF+kA44lS/YaqHC+UCmfK/KC
GVAadXZ07DWPjsSCJFsMJ/yLkII+3ArMdrYfJkyCxo1FxX3tCbP7dMjiq3kbU9O3AiUlvB6VE0cO
exXMbMIxSlZKeQeC3EZbKPI5TosDp2+2WNfsXkTKURM7ueV3FuAzv/BqfPUtBzc3NuuvSzpkuzZB
8oi/kOcpm1iRuPf7bVzaw3Of5O9Oy/kRqBsC0Sk3km27KNaUunZeBgTpijx1ANFWrP0QV+u8OB4y
zDJ75B5seq7V58ce0tDHDHntw8RIRr2fYxrhsc12Ru+295xEUY83Arr+xKHfzsvupYQM9zLPOhks
M7tRr852ZcysP4YxNSE5ymckhfk07PQ1Ko4toqcTKRHGhtrJeSiMdngWOjg//OjVh9WR1Qe5dbmu
dU7P27ZceQP0ld69yJSGUtPk9S2oCocn2GQ36cPS3Rpuz8koNE1EYpW18ox04H3Qxen8n+SmNN8u
+kS3WJk9czrcWLjyDqiNm6umbujKSQiFm9lTr9CYDIWdteA8AffQvOKqQ95OLuJ7V5N7GIF/v0oW
pzzZdNv3LS/QfSkk4iS3HJ9djL6bflqSvas6QJh469sioz/kJByT3alcv0PciNYgcdf6DQ/X/Tg7
9VfYGxy3hYV7p0TnVaAk8FE44OrWVOGsPvVMKKpOpgBZyH5FUuBpMSaoy+pRndX+LrKMdEKaJe+o
V4fd3BapvUnFJAO8VXRG1OE1mQUH+Hg2mweBVn/yq5RS5PIurkslQ6bXs1xnjPLRDSIsP4QGHBAa
q3y73Fmu1wi7/DzSXbssQznTgmF5N+IwD9pyY0Z0PIxuaR4uHR9MgzlfxcGmpdM5IWokP+alntDW
p6DKXbJjh9C2/Et7QMMx87U3G062NBy59KqRtybusstqGkJTHH9vXThvK49b6c9LRDEyoTdHfUT3
CjVcdm5qcy4Ac2Qe5xRKsqGC29EMI805JI1E2k0iB4nIN8JghnoUZyhVv0daqwyVWjjKBMC9QeUj
Iusn5S7Sp6BE5utHc2HdycxW2F7Cc2l8jR1ctpaO4GpmzetqYN/bYDRuvkVMfHA79suXUuMxD2VL
kpxqrmCSZlvjRA8VRHVqFB4GDb2jQhvXhL+pkDR7mpUtztD59Zf+zeUlOSulSlnFJlA/7XeE0Kpc
dlRqUl5QLDWdwHx5WZrgpHaoHfMjks/wLPS8PCFbzLYNgU0nt++a10qnh4aqmJ7aoGrlCRsruTec
tCAr9GzuGioCBNTV+xxR7KD28U4TGqsdEmcuYWyB5xWlwQ3JskHH01HQyrEpz3v4Eie1nptWbcMd
IjCYsegBMes61LxZy4/zEiWiiInhU6y63tQl6i3AAe1dd1kSSqrzOTRAKGI9jO4c4Ks7vVXrhzRl
DDH0IXObrxOq7telvHVJTiKLrczOxTTSRQLJt2V+KZ8u7wa9pwUMeSm+c9jy6TvRRB1JyrhzIs3i
VTFhaWk8ypBmIYx4amEteAUABxvULhMmbvwluBNZVYcmjBuJ8Af+Wi7K02oM5cmSFLHYU8i9oTx8
67qprXftSjgkKk52M5hpz8tEmVxn9OdElaNqLBA4hOxjr5Wy0cCGB1ESsu1fWoJjr/TiEtxDxFAP
UgflZ8duUmNuBAyooL+7ppopTnoOOxfTJHGidEGrnIdiEWP1jvabBvVEz9hIQo4KPYWzYSv3EM3l
gJc9i+eyzc4OV4PO0XKNkzV64VS/wM2TKscKcBtdqJY4y5amzRfmnkAnMPUtwO1GLqZgeyPKuoNF
ZPDWsseaM57BWtPI6Zn/H3tnths5smXZX6kfYIKkkTQSaNSDz3LXPEbECxGDgvNsHL++F3Wz7w25
vOXIeq6HTCASkaI4GY+ds/faPf0yvI5ZdJFbdrXvy5Qm4rxUillgWiciuZlcE1ukE9l0vUBXigr/
/CKkZcI7WdOdzhWsE/kmB69k+ypnbiehlFD0KPAEoDo2IQwSyx9NRtLpoiJ854JEUDYxZYQIWubf
us7mqgF3Fhemi8yE1ifXQKU6u6Gur75QlcQWPmJsUAvCGD3qFsKdr2GqsMj2AJWei8Knghy7cdW1
3PDRTaarxKSl/vbHtxdzzGI+MRq8w5/ITLV7chZwY01quEXEOW6yEL09khhe6IiqMpBz2HVn82Qz
op3sBZmO01XpTOzIejluhib53VpT4UCZYgP71iieMXqWyc60n6uAcajYkjH6brc0EjjjHlhx3O9a
1/oKMytkGk8xq2iorFui6WGSwiPbK18Vi7dy9X/FH2dGlXjwZyHG/9+GeIWI6PXPOeXf/8ffc0oH
6YZwbIvhDhhvMDFM7v7WfkjjLyaE2InYGki4HP+ZU1oSy6ILj1vCz0BW+Mec0hLoRWYpicR5qFtz
Ssl//593dPjm6M9/jg05xLstncueUzCkpEQRHtSQoznl6CFBU+Mc9OGvR6Kcxyussn9cjduPk8mP
h6Awtm0Xyhu/sm0cHQLS+8xw4xPU+WKRTC5lcL5wHS7pv6/5/+Ao82/xR3QB3v9hIKKaoiv/1mjf
iuFVnRuxnjuRo+2vjAoLwiaHaKc7qd+N0aqafnx+Frg1jifHeE7RkiHZNHky8EEeXa4m1UjymyVd
tpbXPwtSGvo1zUSmdfMozPaJMhRYBHFzMz0UVLwsImJYYwE1tuPQ9duorOtnM5wECblTE69qJe9M
O+vsVdgN/aVXOxEQv1pfCTV0G6Pz/YdIN4GkyayNH8fERcZHo+pAwQMFuyi/YQMgBI52LK7Sbsdg
e4k7P2Q7Q4zEKtFkeEXy7kgMXlssnKgu4P61ULv0VB50d3K+aplkycQCEF7pleaAWUrH5aTzEQg1
m8ywIGuHRTJ3CKc2aS9bL5ueIsUfwzI0sX5XPx0zk0QCZISna5gTGjkh9zCbSysx1dOQj9Zdj/Bo
q4GWXRck8kIjAxyQtoa1aRIXLdNQGlcuIM51LKxhMTB+vRdS8UPgNl3KKR7XBd+nEVNkY1z55Ffu
ihjuY1C04Z0fd/1PT5HQ1lEBgGT0IT7ILuZ40fTa547/JSwJXFllNImfHKBzgsA047Wu51LVbiz1
W2PAEi6HOFXPnhm54WZwlHXXdTo/aL7ATEGuipEN6QJ8OpmNo+2sstJXlwBchMJ7QpqlzwwCvkpD
zhkpfnLZprF2HQfWq2o0CwOman/F0/BkTearB7Pm62ACWmCzHn1RCewRne0bbKmwMrbkhb/SQKq9
RdjT4IgrfVjEDP8G5gSTem51fh4G0nIZDzLZZ57dPEfayERlqOQhc9vwqsx6fy3s2mAo0s9wBjO+
CKgQV15d1puense2wLfA4MFxgqXnj/7aHch2X070wPc2bO3dZDgcwJwc/LWx2pL1ndC6jbuHpJja
B4TS/OXaa3gwiFS7SwNSQHWiyvc09Egz04oWJbNn3bgel5O2KRv0DOTyymTtvFa9F8cXMTT1DZ4K
hD4DUXD+sq2BluEdDWDoR/pDnLfJQDeY5oeZzmOYINC3hlX7P3wIOWwM+QZfm70HCpqNsmwXlpG3
CwJNrZuRQfZqDBDKwx2y9mNZV5cVxoV7g53DheOVzq2PnnhLhS5upZEFl71lP/tZBcZMhg2Re3an
72DnO+ZFVWPGadsBUgTaOP+HGlrYIWVP4LXQWoLYGfr9xoLj/oZCq5YNoXGHGvbTj9DTcUS0FY0L
tj76WsORB7bZm6+HD5ljhQT/F04grmTTDemaWZXONsAYdxnO9kvChq1HEH/T2h9dcAdMNo2ty9Zk
a/dW/8U1/e5b7tvhnZ6x16OnmDorqx2g78mog6cMjPinkYDFqbI2u27F0H+vhciv8jbwbgZjEo+w
+kC/Nw0kyKEy7MOb71Sg7N4EZe3eEjadfx9Du7+rR8zbQxyqawTWzqUxUAk2lWcfkhJYolHZ3RLI
gvNQjoKNPRkupEEC1F0if+cAFSQiCjrTV3c14dBszzCyyEXuOPaKplmx6fxe/21FjmKbnxbhQ4Xq
75fNnnBndCxCiZYRCO8bZAwQbbspx7LZqqIn+bIpo2bFV8Vat7pVHdLeIc0zLKrwcQLMFiyCjqxY
XprQWcUeokWK0GnPbxs8mngC9iOdrAOIb5LJbbQhS8QkOiF8Wexd0M20NwUsHRQBgXdhNx4oQ5B/
8CgCbYunIgK14+A2XGL5gEbp6WqNZLq++Bf8MazYI/u4ntfSb3FxMr30lp2vuA5DMeE3A2Z4mzOW
/wF2Q7GMdQl9bQsuNXPjpWIV+BZFHhO3TsodWXndKyrHacMc2T68oQ37IkpdROZA7JqkMH4omdOX
T0Hs/W68Nn3G+ErGgqHDpZxJiGbONjkLQRgS7pJhK7PlDKskeKxhqLzu3ARqHM/wW74sLT4jQGT/
dkgQ/QBQHaZKy3Y0kYeLdObf0jx+kYNqViDq+KtWLbR1BNHp6o26adLNuQfeDKHOCovnLsqyrfLa
fAs4019HE3vwmKKevSa0YX2YmXxF+50erLpwpeMmi6CN7ZXrJ+wP2dOyeNbdtad0Ll8ewoqpDS/C
nzN0V4amAm8B1H7YYZ4YsX+XNLxqYiRxsTPJ2uMhBdknC0e1M8p62imcAkBXB7rJXgTR0xga/Yua
AxUiC6Hr4i11zS7dfCv7eSQzlS2HBSzC7muiRW7UbYfnrdIey8gheUkbuPWuQPNaSGilbSrCX2/g
xmSGSma1Yx98aFGwBBvSxiq6orz9mrulGq0vRKklz70Xeds8r+gHVo62tklNBVUOADR4w7zOH7sG
0zGCBlonPcIIehEQDgsPanoI+vVW1KP13ciqdJ2XPOBkNSf7iSd6KWFVr8G8568x33BGO3rz2CTO
9MyDFNxitgpuFOboh3ye1jpWA7CyLvOtWwvni6IgVYsWE/JlSjd7/Beg0fQ1dFEqme4mTe9eu9zX
njJZ+oBWVWyssN79fZ8SNfi/R51fdrBEv9EtzPpgS7XHAI7LLVmYAMCJX6c9PkRf87Zx77yiGzaa
3tovoh2tl67WrJfYLsdrvlTOJqxCbTUy6luBAAX16zOZngKtvi8QwK7NGv0voc/D9dtVxysbEnri
uvSHcI/necGHr4kPQCqMRVUghs3biUYbD+JmsAv9IEGdr3MvVhfZqMS6pC0G1VW3eImlN+5bcJc3
vmsEFyRzQEd/e5axsBHGo1kudYVrHSYSJ6/RmfhraOOMtsF3EcJp58mNzh76wgEA/cXz/W6rfPqo
9Az5GOo0qp77iVxBWADTlVHBqUUVIDKkw6A37cmY6aEkkyTjcM2iMF7QhshvJPPGFTNX0i3nqd+z
TgSPvYAWFK8n8DsbaSBAScGYEcos4xuRhNqmFTBqrTYD9dvjvTBkD/63LoebSjZ8uiXduK2sCo3s
vSmTyQq1ts8InR7hmm9Td+HVgLDo5TZw6hUNw2Uu8+KxJTBq07LgUAPlsjnQHlU3FXRf6MTMKAPm
Oldjb5T7iqiXDaQXDS1LkmuPja7TMnUz+oBwCuksdsB69YDWwQLrfbyY3iLU3K4CzA0lZQswNH3W
Wx6nrEQiIrzI+PGWWWJl5FAwa9d/kB8L5xQTlVho1hztQ8NvHRHitp/ITrirEyn3Tm+Na1eNNVA1
E6KpGDvybDIP9sJCdQTuLPJGTHe6A7UcsAFaw6XPHx4tDdXawgPAetkqDfoXf/U2FuShE2pd+buG
POVtpIsJh7qPwZwd/3xGNzIczCWM0pChc2Q2S8ylD+aQ1GsiJvL1VIbaVtmFqmlEjua3MR9ddAB5
9QDLiUyrJNIOgO1v23KUC0JQwxnp8epWqNkNK/8iWoj1aTz6l5wGw3WdwSiDj6beuG7drwv6xlsf
BgkgXl8dyOipSXGqdLmmQgzhydsAFUOILyBDl0njZD9lrv0EzXszIIDfmAP6Cuq26gK1kLlAivjY
F+G0rHE27VittlyIbmnA6F8FxG1sCLv7wrCzXqKFx7CL8sdfudjrF4mAC667iigMuyRoXZacb17S
eV20CHNZsSH5l/5VmYfBMiF9ee1EKQFsheha1PBx+C1oO3uXYByYGNsP3ZppVfFQWpjB6Y3rgLAy
MzyEsVPe5nlSfsF5lS/4qmdfMUrAzO+k8yAN0mxWqcu0qO3GaW9GXrIl/bndaWFiw+8PKuvWcuvp
lnFP/YAqKVkT1CHB9NO0XzmT46yh3YCzZEq3Tcko33RVwpZcT6N9EBsjRldV/fCYPBwMOIHgl1Pb
q1c9vtYejXwLCuLQ5D8o742vg5O7V4bXKn1Zm3Zx11UxbgizaPtbfxqLCzUCg461sNkol+QSM8t0
2kaYMzG71dzF1eDbP6zQquighdN4YxkqvsttVWxazLNfnZr6iiFLaF6Prqe+Jmko9zRr8xf0HLq/
qCByPuvzF9IxshL8kBsi5MjbQxi51lWYNXj1lbDp7Vb9Hv5nd+i1MfmJnoy+XGhwc4tW+bedLLNf
WQNNsnMMcBVNXJi8IqXcG2j5L0FDkfxLux0mcZdb7HUbDAUjor0nkctsTQyHAW6668LrQhtfk066
X8xCosj0JhcBNupEMpXiZdxl44Iab4J4HmYEK7TaQD95rFnJ4jTexSUynJLhLbeXr+1+ZFeBHFIg
BzKQgTTltGqi7FFLwcfn2GYCVnkGmTqiAQ9lXWKUL7WIxSpxwC8vULRX7cqmMkYh4WSP+LOLSzWl
5kVdE7RAPZ+BfBBEG5Ruy6SyQau6Y7vkaK+jSlu4S0D9jNZxn5VGVj37TnfLLqZnlBr5T0CL1SUf
xfSWUjH+zmyueIorZhVlC0tpW2o2LPnIr6JkCy+C5GSkoVBUNJXfgbvqcxTIoIST2jHRNNV9vO/M
9jXoXeALtHcu8bfmB0Fl+zMvdQeLhiQCU0uup6JD+tQILd2qBP0R8PbiEhlnT7u9KtU1rt3gOqYY
WsRWGjdr5jQVuTwOMVI1yELe/1+gASE88k1DeyvpEwtfTXsc++1tgoBiZQVp+IyqW/Dhwg6DrtG/
a0pR/BAavdK46b9Z4/CAX7KxNhI88kqDjLyN0TNvVamJJa9a+oCwHRFzGFb1va2nTbb0HdJ2wlbf
TF3XgnEOrZ3mFtY2xHZ0yeQHFnJSt7hNsBDvyE0PfkCKRvzLSriwhRaQDTHIR7Y6fE8IEvvmZySK
l4H3YkHzOeilYW75KeaqGir1YEUWs2K3vukKNRI+63ebbh7Pct3G+Mrzpn7b1Yw3GYG72ypAw05/
hYsifPkiu9B6jLqi3sRtxAtbeyACcmqqMXS8ja3ZWyVC85Y9yDMLcnIzlJOzryqa9apXzrpMc/87
nKgJ+k7v7lBhxtdgosjbsDV2MWZNdTtgTGKk3uf3mCUDKlztDn2YukD2nt35kebcSpSRKyd2sDWH
nfhtBAAqC/zl67qNgr0PN/Umt4fwMrUT+8EqSSAicGwCjfs1zjEYoRLbZiy3664UJU3rQb9DtOsA
/MSPU6ikgGQk0gfFikuLPkd8gbpsW6ftY9CSej5gBNmLWVmk+vpb6OVyFwchXywKwT0LqbbLhNdd
UsrJfW+ByYWellD/FvnvVsWM8lNV/hBk9H1tXIVkZBEQCPej0ONYPxhl6x9c1M4ruiWYFxguPram
NoxL0Dq2dx2ldWACN6uqYSHqorQ3VT5MbM3CmhSMsU4f8wx5LPpgbxtGc+gmLaxH0spekb21Cx1H
0rKuRL3Xp/6ntNk12KnJFNK22SRVBH9MBpR7UAHGDMndaeTH7Hn/bcicznMGQWYJASvYURWmK9od
PxszInAB9xO8X76vY880YHC+S7YgQzxdQjS6o4ZCwC5pE2mta/y0vLQ/WCBi1k4laKQkgG4D39h1
aDh/h46wb21dM++awftdDZb2HPDqPZmmrMOV3RQVGPt6mFU1gFq13C62uje0azOq8pWjZjko2YFn
8kQ/dkHJ2QaIh6HWM1zzOG7XGVIz76A37XqL/l2n0YyLyoJnstqyH8/OmPg/dHbd+WiegRAH9PUH
t44c7IE6Sda7sUD9qzf8K8pgC6VBma4+7/CeOhSp0NJzkWbi+zySK+lQHWg/GpxY6AaPQ2zxyYg7
40pXIHs/P9SxNdnlrAzzza2D6umDtsxIbH1MmSvvMCK0l0mqkp2Dh3jp8/AuKubbW5Cd4xkf0qnz
Mw1hCPpwNjGrR01yGyqHqRX4LseEq8g4lK90TcuOPal15vyOzUjz+fFCM8KQlo6u6OhSJiz+E6yk
epeNoUDH4Gsxi5sbIxqko5nS/rgtR4MOYjqFVy0ynDPHnzvxfyrP3o6Pco/UW3ee0Rx16sEwlqGe
oDxzM40GfM4JMnR9+vwmHgsE54OguENOOrvJPpAcwAmqUXlmvVOK1q3sQ6qIQAr/OjX1Cds3IOSu
BRFZYMrffH7oU8+PMB3b1D2GNx8oDp5tDUZginpukozrUtiQZ+K5EQxpEFQNkTj2YsSws/78sKde
fWHN5ArurOm8kRH+mOSIBq0oHIF6J6s43RtZ9wS/a9oFDk+tJ3l+Pz/cqQdWsMaQQD07sIX5fnAU
1JVuoMvgcPACHiuzAl+Egr8CJH5mlTHmwN7jBwZTommxA2eh0Y8CfT24Mf+6l8g8+5/N27M5+u0v
mMXDQmtSg1hTYmkcd9K/I/WmmdTTiv/8dE89tMJzHelYAtXkh5dGCjX1gV7vhAysO7slS7UMWGI/
P8qpi8otnMdXOoPPtyHXH/fQIjq2tTKWnrdVoIt9RhFANaCOx+WZ+3fqhCwElBBZ6coDUX1//5IB
0siI92PX9xUejr745rjFt89P59wxjha1yEZxz4e63hmmupqcemu52TlV8qmHg+fP4ObweMgPD4cX
u31tKlgn1K5XQaubexPb/XICGPcl1FhhSBLSZ/QxcgA0hBfkbJ9b0T6+ehiASEbGXql7tC6OVjQL
KqHQCg/4voG2SRXKWWJTqy5TLSagp/Ty1T+9rhxPuh4WWds05PG7V82a2NkmssvygQLFGe9kaMgz
pcTHZ1EwQ7ehuziu+VHu7QWGmuokBbamgnbZlEW0JPrzUsbMMj4/nRNH4iRmGbJj2HBbjh4Tr4mi
aRzdYsfSRriQ1hzEKB/LOn7+/DgnbpMhsSQZ3CtWLmteuP94u5wyS4RXywKtnL6u0++Aa5ZxggWt
8vefH8n8+I3FEf3HoY6+sfSonDlglURf9GwrK7eAj/VSkWLvdSQnd/n0NNrUYzbzDyxjlkKjCmbh
q8OWdY0FFGMR09+t2dBGy2pBAzwD8rK3ETHvlRjIg8TBe+Wn7AOtKhcYaJgWsa9S69RUsdrLLh2u
+6Klg42lAhfsjI/rnWg6c6IANI7XZr7gzPV0XgADXd7R2gzWVhNe3nJNm1C9eFmuXxudez86TvQ9
w9a6b2fHCrlHX2sIpRuZoJxKBufCcWCaQZZZGlWZkPn3lPlsjCCNkcaZ3eM1uZp8GktZkVQo53r6
jRHpG34dC9g5PcCuuiNMQYu1djlYhbVjto1mSRGlzXHiFS08eZlYaBnixPOXA+v1ygt6VE7BsLL4
+nhcLVNj34iv9gfgvfzMR+vEs2Z66BBQsICrN+XRs+ZnXUX1MXJdYsIkOsMTF9z1YRfENVmWgy/6
3eeP3MeCB18+Qn4bTgq2/mMUE9GhXdejZ995rrIu6Ldm6yqo1aUjSrX13UBdhrReHy3CxQ+fH/nE
60s1B1DARIvzcc9RB2Onha2TE/I9jl86qPLfKuY9jzCQ4tfPD3XiJBF4sBrR6+Cf49KRuSj7zbHN
dxl8721E7mpNu5boBhJh6wunSSJ32TBgB+Rh0rT//OAnzpO6SoDmeoPRHJv4ZRK0tJ3yfIdgEzhY
nz8Gwxx4Ho/1Py4DrHmRMiQKI9KFSBV6t1DRA2oC0izSHUiGl3FEqGm6MPvqVIh//JhSbiCYQhjF
7kN3jl7fsimKFs9iiq4Ap8Lk0HgV8U3f286GxtOvf3oBLTwbkHsMC0O9ffzZCqK0BFdWcVp2JnZa
OeYFM0RmOk0qkubMNfz4AnIwShtKA3AW5rFbCRmvETptxplp1mMotBdSpH/Fg3gMeudMDTK/y+/r
Uw7FttTh1FjzbfP97UIWHI25hhADW8pa0Cv14MQvZNpNi2kO3U3Nc9Xo6SN6lKLeLIBzjz8viCLd
Yj5iZXT7xCu/F8CGRY3rs0Umuwhb8wy+7OOzb2FY5u7NVQdHPHoibeADjvJlstPadj+m3c6yEqKC
9DOH+VgwzodhayhcSfVxjP/oXH2IIn70jrQm7VGTOdz9gS/i58/hx1WEoxg6xYYLP4q68f39Ish2
II/HSHa1oKNFp4fot/a3zJ07HGUM1N1pKcbizCo5k68+PCXzwiFtG7P/B3YU6SwEdYY0Ezx7pAsO
eIRvHWS1q8FjSj/lDLGbEXjSglxrgKJy8oDlN7rcqqEKLlLmyBvsFY+wXat78vISTNpYft/KgmrO
CkUW5zx5hBrsAtXYZ377kzdmTj9jGAgE5vjGIEkIUyYb6Y7udL6ORy/eawN9zs9vzMmnbCZseYZn
zgSa9zcmw9Lg5EEBTlDJdFEU3U4H+uFKda5qOXUrPIfalnUI49HRA2BjPsrLKmchGkqBkMUPLwZH
Hzafn82pFQjaC204UGE0O+Zr+ke5OcW6OQStliAewuNLQNcsimmJvmzSH8Rq/vMqmj0jMlE+GRbm
uOMdqqsip0NwlbB39H/N1w5e611W+y+fn9WplwecmiOR5LIxOP5ioLzOjang5UmJxrhNZs+34du/
GLYUmzqw3Z99WsYXdAubM5+qU2veG8KNxtGJTQ+tUxI58B3ugsC8UblG0GmwKePnMp4eeBHPHO3U
A8+2x+RhZ2f5oUmGIxoJadkkO0yAyRZOjbzrTcLTP7+YH4ifpAbqXERp8jnCiXm84fdac2gxPyc7
l9CK5yjUiw2ZaOjRYtGlzOZk/xQbboE/R3U31Zgn13YqxTZ00XROY+kwWCYlyKggQRCjih6jxapy
5ktqnLzykh02b6YgbOXodan9Rrf7LONrM1iMCVT13VAerDHhNheRdF/age4E/GWGGLmInpO+ay5A
r3wLUXSQO0dIeg/Kny6St3BGDS57yHl8fiFPvGvMtClB5cwipT58/66lkt8hGii3cY39KidDbfQS
MaWfol8Zv39+rBOXw3jTGNtzo5aq+/2xTGPUwXQpSnvf+KXTcFhltv69GUlRkl4+5zg56kyFceKl
MwwmdlQ0fLE+tPW7Oh1JVSg4vdj+EkaBtjRR7TDHqKeFgOTyVNU9wGcj73b//FwNgy4mHSkKxOOV
0gJ2F9VuU+zYq11XDuE4Tp3e0Y0nYjIJnkcX5PvnRzx1JynZaAOYBrvfYzAo70qvGqsqdpoeEPVg
dKgScqHu+srLdpnDRvrz45345nCC1FDYYOnXvr2hf6zSGeEYIUbBYjd0AZMLC9ekXhXVSqCI/Z8c
CvgWnkAKRqhR7x+cUlqRynK2aIZX5Ld2WhGqLpVziFrDOLN8nXpGYX3xeILCnfvB7w/VIYnLJzoD
uyZrH9uweLXt6hEcX72IAkySLSFf//wyApMzTRu8GRXi0QtoDMzazGbKdxO0J7gA/X3d1pAiHOfM
gU4szLTUodQJOs/YOOb7+cf9KidCtXWfLWAa2C+EsWzdqXo8cy6Cn3FU0L87xvyM/nEMTyMU1MLf
TBiNNBYWsUX7xm7se7N1/IWf9ljcAp0E474uV2BsgqeiryViIWa1rVsnNP9a1JB5xKQXm+VaE4ax
hp6R7iKh6v1kWeGd6ZErmo8EKfulnm+zBnEWu1t47sCNLkIbG+ykD8OtbUBOX8SM7+8nL0NslRu4
24oMcj5IOd9jAzUEN3GqUx0WEbHSSVTfhIMMt3A9x4vURqLZiTC76rS6A9/uQV5OmiVXeKZl0Tdd
wD4pd4gT4a71sDj8NrQRCyc9SDNBWlEUt5vPL++pZxO4MtZCJofMKY6eTadq4ME5PJvIhL9Xg/pO
eNeNJbQNEPi1r/V/O7DeeXc+9eqAGKbmptijfc9A6Oh4djjmlQjGfKeqcO45XfdmctGr/Ezx+rHl
x2GYGtL4o0eAK/b9Q2MNSQjR1SP1U0/uynIOsejdn1XyxBAaaJ62bG3zW1DnZ7ZMx5nBFiUEx6VL
yxVlc31ckHllVmVlb9MTKcbpS0j058KtLe0Oo4uertHMsMep7Mxfq6SrVmmOSFBrcxbyyuwubFT+
dtxrF0JvtY2hrHzpIwzlgSu3zDuZYHvxD5uMDQzESAFhvgQrTxHWEnVyWgWG/2AmVrN0J5vcTxWD
AVIk6K5jfh8chOUrng/jNnbTaVsOJGXj6OK/Z4D0w0bFa4KvzOcKStSZW3FqTQcAbkiPMRw3ZL5V
f7y/kd7YWZ4QwKqr7yOTwsXY69vEUOdw8afWoj+Oc1wYdWVHtq7X5zvXTvUlDvl2mYXh+vPX5dQH
0QFYw1yBeZvjHn019MqEAGXV+Y6hk7scoUCwGX8pkhBNfTOeMZ2dPBj9SvYsgJM/lL1OzWKUp7wr
Wuhk7ESnbWeVGxSgaKlVtPj8zE4tBA5tf74WWPY+FL/pOAonRkUFq72+MxuJj98fX4q0flURmoXQ
OXMljVPPxTzzZgOLhEAez2mmBiica1GnxUMa4vIyjb071T3sK9taFUILd1ZZqeVQeuI+0v1wRxhP
sw2KiLzRwE028KbGJyy9vFEYka3pzPU4+euxINJGon/L+Pr9Y9sPPoi7kDKnr8pX4QXPodk9pAId
yefX/eRxJHgFKkpgaMfFQdNpY1iix9uxEy3p5qjv+ajBKWnrMx/SU2UrzSlEG/r8L3n0HgrSsGwf
7eVO4RkJGySufX5XF/Y+do0bQNiPWeqdaVSceoD/OORxwRpPVopGT892Wj9sg7Z4BVOEuN3Z10V3
Zs8hTj2/7EgZklE+shc+2hep3rXKaZAZy4w5flNh+RswBjHPECeWtG+DpVbCT81YkddRNXsNNGNW
ZtaI/sj+egHYHL74ldvsWhPHAq42fEahqh9IWStWLqitJWxldzPI3n12bVbNhZM3CKa0ZgAwNrc2
C/O33pvYWQDADKX+LS7aa6Q4cI8o+SK36xfZKKJ1m43mQ4nomo+9aZ95mk5dBW926tLi4Lk9HsDC
Am0IAC+p/MrpgoQXY6F068Uu7QM9U5Lex/7MAU/d4tmZhVBG0mw9vuxlbARjRTG0i0D6oYtrIQmQ
HQ7YBCwkMVqzJv3zF+ZNO3FUEKKYMTlBXhe2mUd3OtDGlClpmu2cbPKWYd8C2AlBbeRitA9hkabP
pZkRVGehnHyzC7ihSp+zdlJrhaRvq/Vky5+5DCeuO8XGbIH2MAZ+2PJ6zuiSyyzS3ZycR6DM6Fzl
IWXjGBcwXGuQbugif5y5ECeamKgS6PrMqzb4LfP9EkXg6FT6HW90M/lIWQGSbRCkik3jww72pCMW
PCkoJ+107QV1uByZyeC8sIzV57+IOLGGzb5w5BgG2xyYyu9/ER1phJOpKMO3HAtGI7OvIRLpdIe2
OrcPXBl5AXXEPmCxagA+0kQ2tIw5Kqz57rYXvb4ZR1//EloU3qaa9C+Uxfk27HmkcExBCRk8e4sk
/xWY+oIlu1tbThyu0QpbkD9ytYOHI9dD2MqVGxzA5ImHROTDDa8tJjSCoaaX0G29farLr3o7Jmc2
5qfOnwkYHnQ5T+iPG0e02+K0UYLzT5PhIUSWthucIXqJDC3cfH6tTx0K4TVaA9zofDaOChCGTlWV
zZ8lDzb/qqzc2c03lMneC9Pg5fNjvd234zdt7v4Kdq98Bo+3/7nmpLCSIjYH0B/AAzEwxuw1WcbW
LwE65DI1Dkah+7dqMPtr09SCO3hU3tISabmFfFz/q5T8X3zDGXwD6UMzdO/fKIEPpPkH3AThf62+
J4Wif/Yf2vzf/+P/S/Bw/kIfxhQclyCyTQR//6Y40K/7C/khmhnYDgxW5ynn37h5y/7rbbblirn3
CuPv37R5y/zLYgeHDGuuhcEiOP+E4oAekGXij8eN+SplNSnWRJUwNmfi+n4Z8fQmV75faQcLivId
KSTZerLwCmTplKzlPFkmS9W8R87RbdG4T2ujG7GhGm64Ioyzx/bvZAfRIEs2KuXukkjvbJq3cY6M
wYiXYCjDNXFM90EpdlbCBsSHfgS1iYjLNrntTUvBLw1ISEzMcMG8fFj6jQWTKcthb1mJDufZSs0H
lcPgK0tTkikfZNcWHdbHXCBnb6SyViO8nV+61pIqKZ7iIv7NyB/zvt/ejd6o7uPCsRlX2xaBHHGb
3UNUbvek8laHUZKthss7w9ggpmgVA5m+HPEyXmTIXNdxPKk9xm6PrJFWoKQoJmcVcDmva4cZ2gLX
lr/qhqHMIAVUIlyMej7Stqj1tV5a/rK0K/tSr91dmpr3pY4KWijPuMoS4wClJoPZQ1hd4EJtTMIE
B1rl+hullxmcBAvgaW7UyG2TfhH1aOzxKy25WdlhUhawVFuT+wwjMJ4vP8MCIcvNYAZDjmVGAIWz
G5K7ELA+AO6sVv0YPnujYT71me1c0MTuvuYGtpgQt/RKH+eklrIeTR1SA9Bsb1lpoaEfcFGK6SGv
BfimddQXrvaTeG9DTguSm7Rp0zpNTPRcXjTTUrfRX2BwU5XCKReTdCVy99oLSLOk81OhOIOYVPXb
zGzqnSntYSuzPM8XEfFoN0OWq3tNKl0RK6JloQKsD5tyoYLIvpRJrUOeHXA+acmkscHu6AMt4tZK
rrUxwqpKxtMwBNO2KOuprq+KOI20EJsajghp45PoGgmgtgMYmO+lnyun/gpZy76vJ0z8ycLDvULD
a1GDNoj7O18l2TavClcGNwLEa9dvMNjp7URQSFmre68ZzdF56vW20R+0bnTcYE2XGPghGbUQKcwN
6it3iPgFHArx4aqPSJiqNhjq83ZppLrxQgrrcNcP1cR3Ms4JtzQjI8bspqHNoUhFr6O1DWFWBERp
z/jAZu/GJPEbKScbrhIDxe8i9yqMmEE1rcAj+/d5GmrlkpWkKkn6LMNnsA9Jdq3Fo2kss3LUb9AD
Ot0mJXAUokEVFuA2iZPcj7ER7oo85as/EQy67N12fKj9UAY4++vhJYlSD/te9X/ZO48dubE16z4R
CzSHDvjxD0gGw0d6KaUJkZmSSB56b56+F7OqGl3V6Hv7Dnp2JwUIJaVhRJzzmb3XtozvTSL0II+L
+A6QfnNnAYLeEubhTiRaOe35AdTryuhhV8SNCsQwXw/oAup7q2vLL+4MaY5sH42uUSxES2N20tqj
LiXTPod4Vae2FUaKHTeeF/ezGZCj2xPmRgwsLznlvidNkDOeNiagb9WufxxGu7xHaRPjEBU4wEbz
zpWY6KO8ns+QpKj0GyVev32e8v++EP/JhbiJVigy/+cL8ZqW5c/ub7fhH//qj9vQIWCFOw0FALhr
oEH/JXvFtX9jbYUuwGHJw6zS4nv9eRu6v7EsMJBHbhMg3bS5Q//ItxIGiS3crJ8WDBOzgvmvXIcs
dbay+S/3oWZTdtnMY/gBUc38rdExkswtGAKq51JVqqThAyssJYAMGSED1eZ6l8E9IvzUGAGWzAy2
scbAZsexk8OALNa09EhD6K7AwoRbYVSV69d5zYX4ormIfIKp095hgMYvxQy9MI0t8+sIiPKKSaq/
Xym+ozCtJEulCgHfNZ74n/gYZ7feK+QFH9pelmcUqOuhmKGbtL3xrkywxM8qGQnQ/i29v4wS2PyL
kUWDfekwccMvza1pgHZYGBvrBbVWqXdctFalEkRK77iAiF6zbgmMVjX8xDaGb+zZpmT2BlJJrpmR
wuNrWubkYcZr+0SbWVi+oZdVRqsTpS8a54EXJ+we/TaVo3UUNB0/aPSbJ0sM+pFbOtnrswQr4i47
QCBbqkqTIgoYdX0v9ZQ6wsjuLWlH8sBfMa4QvqOCEAmAdT3br9ZrSUDb9ZryNmeQeBxVFtOx7WzF
XwHd7xpXd2d/hN4WrIndmBQxSveoqbl5HV1CzbV+sLXj4LpNde5XN/qyFo79VNtm9Nz2i+4c26g3
lEB2tZmDIhRd4+Oqla/j1CasL6g7MsbPPIN69BpsZifLrXJiOW2e5VBgrYCYFxEMsizTGT7nVtDE
dbKzU2t9bMpYpCqJuEV7yDSo+j15Wp7eT3Sq01oGtrOMpCWTHhU6SxQdRFXor/VqQBddO2V9dnPy
drkLJzs9EL7q5F/YSA7lS7wZXNTdUEJk5JKF2N91+y2GVe2OIBNLJLMyN1PtLe4AvvHKYcs2GYfv
ik6QiV6LGzCGaTerEdZml1jedFwxVUbWzk1E7meUd9JPTWjxomoK8IZuT5vZd463aV4xIJo6oQoY
ElGckmtRKvZzxrFdmPoxHtqruZnG12kl27G6iWYlIM7E2zyDoLKzMiytrHtRlORhZp/gtXybMF6J
PyvG5ZumTrBL7DQKo3F5UvF+QrthrgyVXF6aQlGP2LSzkMAt/eTSinpZp3W7TmEiXIg5hSeQV+Hk
VPDi82U9qg0fTd3K9RdIHN/L3iGtQYttD3CM4gtcfmFVIk0+MUmXxy6d3lviME8t9KQzSvMhWNcC
uTTUY1AefifqIaQS4PkoREEUSunHjeIqXg3MGrJA8tNcm1d71ghAiKqaLYMKy1K04PNZmgNmHpb4
guGRKTZBPHtorE99qsDvqFLNG3Uz8kUrtXt+enmW5qK0XjT39RHf1PCTO20JHDzEoc2H7QCBIMjs
2sBIvxJs1DTHcjKfGiN/hH10WbVo77YDtZO+PqcWxmG1c092PD12LrjFlThpR112MSR9PLWJ74zi
pWuavbPMV4mLETryMIdtncNhiVZGCJH4YlEkbw7SLtCK/GcuwJvq5QTFBsf6U6owJcZH7rs9DlLA
1xyCqXMVG9dEUqEBPnE1j8m7eICYUu6KuSU03R0n3ls1QyteDwvBd9H5W9bxwWnzj9Wm+SX9wT1B
PkBK3WLXQjosb4nbS1CGtON8KrSHOGkeRhzCisMvtVblbXaEfMu30ywbIrv2HNkpZ/oH8ZjqjUXx
3yc+L1gb1sy6v4HZeAUrRqKDPv9K+kI7xHaH5D9tcrzo205SidzTQLG56zjWH3q88x6MfPeYSaLi
rfZhGnsVjoTtnCupTLYPzaT/yrkyBPpoR6NXG728SR1ES9Nn/V7lhQrVqhluZmwmj8Y8u9d2Vh/X
VunBwUAIiHUIZu5wt8xFiIEUPo+sbdSU3WOHYYwntCHJVRkSX2Dw41XiLREpqOuE26FB751pyINl
/5yXmRXqxRo9Tdl0rZWm9Wds+S+2Il9MAN5eroxv3eq+WjEZGoNp8T4eajajOSke+hSyMT9WltwT
lRjxFBtx07W42U9O+1Hiat6Z7dpt49/nGnEkb2CK7oBs7vFsNpN6SzTjcXDrS94lX6wMLoIOUF1l
ieBx0u4sxf0uyK/26ZD9bDtLa8W5dzpj36Vyfpx56eDejKggOEad71kUa685BqmgNWw+aoqIPN0e
r/Yy7oAenJBm96E5Nvq5JarFa8YadhIynMTPltzZ50T8HZOqPzCQPI1plO0hfKZ+7CLIScnh4DLL
/TVybc+ZwCcDthjEB4CNfgPxKs5tWVXxkBQbhNZumyspF4q/TCPoJWkm76g0hT/pw2VOCUcsp/xF
EwQpQoNxx5WLVbouNJj+CVDcrUnt4oN2BKX68irtLN+N/D7WnFWZz8g3PY+LcdTaQgsFrHmdmG1z
vc2AKeCHR00dDGuinc3UjMNFMRavG2LjW1QNNXw/DcSE0sIS2jkZJ9NYGOV9rIwdPJA2ARzLvVaT
l4Vf1ZQBspA6LId6uOjwnP1U1+uDO6jEPRjKS6JM2/UMJL6yXOLlzRt58PoXpczLOzWmmwrEkos4
ZdInh8dSKs7R7bL1NI/Gi5jV+p11O0SOqICWFoJ1AqZiENQOk0lUELe5Z/Xd2LsfhTLea4md+r2Y
+sfOLO+nUlH8JsNIvuANz5jpda3RhliVqxPRQl+djo0G7eBJp0HYafx6gQ4H/jvHqzhM2hK9yVVr
dxOblyNOEX0nqzHZWyBkPQfQhl9ktOZpN35zY9Z6peooVwzs2ZeaMCePvYTzy0KSFgxmrXtmYuRv
tILLkz0pFsHszjcjM2ufXDD7C6jbNFAiSwXglchnoNiqN0/qNgdmzmoYcxXMZE9OIS+Y9Ih0Acjr
ADmWND67uO2KXSF/1G32vqiK/ei65fjV6EZAE0NyAz5rBgubFJiKtQbUPUWm49OACq9W2/zcrWsF
pHgQ1AhlfNX0/NBnUeYD1wfoOrjVowOPHJO+kwwPOPedw2pbzVdldQ8YQ+fnsWNyDa7KTX2XrJYL
6WE/msz54HTOw4YQhwDq3fCSSo2YU8Pd1wTYB+akpLuotrgg2PMEDN+hHjNeKn2lkvqtBC/so8Rt
LlLrYKD03XIhvNU9TJU2k4zSfNA8aj7IulS7r+tRe+KA7OadMRhAw6x+SvK9KOOOqG+RcXl1Sklk
qmucY8CGYU4t+EWdWmOBnp47GB/FYjwViaG9l7lpvQMSAWG1btytKGkg7eYUDAPPXEdoDFnM2cKw
xpM9rAqAZjUoDf0uolEx+NyWLUxMGPRBQeXhJ0QFxgm7Jw22+rkdJjvMijF+gp/St9qVQssvwLe3
7nq09OlHFVnWvoHSGxR9TYQTg/ljVDJdWWfTJVZV3fOqnUzJqMtNxzrIq0pCaB++j73ofR37BtiZ
yIDuUUVeGzXcf1lFRmAJYjmqe692tPxg9Gjok1aOpxKuZ9QaN5lI4yUVmArz2nLOaVJUZ9lD/s1s
92lZkzAfIVYw7Bd7VXsnRJaCSYKflkX0osVt4eWNHkSKMAJ45sh4zNZzMFyeWmspd2TwHtaS911B
qo7HaFzzK6Ws/VSMgQPPkeMEIDM20dHrGoz8a5Z8n1zMNhT4IfBOBXhR/TJX5Pbg8agh6Bdn3FdL
gJizAGxBaZj3Cqid2K65E/PqWFXi0UUmuSc75iMvh5eqXgimsyAfFvQpOuGvpDaWxPzUfVCLBcJF
bbZXRhQjGG1F/4KVE25FXhQvcw+kAxgCV92CD1ZqUGyMCqsbjDaA1rKCMgIqtGjqOSRozfXTKkp/
ZK0WQBCEIEbo427OLaZ5aIKs2YlebC2/NMkgbq1we6Yn5S+KX5DWSbfT5Fr5CeNLXtLxbiaMhV3c
ULy0QgKPEEMcNqJ0dwIBA0W3g/NZkfmVsLxNlJEVoauazc1yone1a5GWYA3bJ1M2PzSLrYRuZ2k+
qzeqHq1279Ra3sp5GW66SjBuBWdn7drMS4S63HRS1YidVRGcVoZvj+Po2a49XRzD/lHRb5Au9U13
1re4tva21g0X2tyFh5GFU74eIycbd6ui7PPkl+I0SJotQpG1TtaHJmvv8Z4R4JVwPEIQ9MkIUMO6
pr0d9dbYG/241ytTY7gqzxiluUClelIz5wWuNPuwdH2b7eEjGuL3qsp4/1TGw9Bf7Sp6qcYVlttc
xt8VhWCLAWI66O7Vjw37srrOq1NXQeu61T7jcvSgwxFaCBAdmISqXYSoHySqMl/ppOr3A2wuoJ+x
esuiaqI8U+4HzLcOSdTzypUgI35dboLGU5U6CZHFdMeWd/D3pU1+GtnEeySaFi8xmFAy2SUhDfRs
8S2vJKqsNNUKlMc6w6u5MnIKvKq1A3IpS5AZeo9dY25Qo1rZXqZK3Pq1TqiHX2V9/U2ftNSfJ8bi
rVk3L9Pg5EfoQuORqjo7uhDO9sItRVgva3xmqmiFUBeelxYVITvzO9cZ5H2ZKtovM+2G85qk1okI
OIao+ZKdBkLHQrib7bMoF3bmrf5GDy+vWSlo8GOmfms8+mNXxRdjtg1/0HTzioaKbLAV6aBRkRcj
ofCEoy2UsHdtMP6En0RGWe7H0hBBPJPkVsCVgZzVb4QSwgpLAzuxwDVi1dLY6Uke3Vlab7GJW95J
4nM9opahuOc8MYpawJ4ITuBHHJHiIficxptWVJQVXWJzF7vfyY6FiMyyNZBFwgy5NkvKoHYNpowv
37kTAFaaLMgzvF0LotN00lLYfvkVkbVhQoLgkbrxyDxZ+nlejOG2ydtxmkNRKsxylxMWI1HY0Uw5
j4NUxJ5WmImLMctvY+ayRIiEml25qrmFJrqF29K5Z4QGjlcjgwx0sK4Q6wpfGWk/Kk1vzvbSqeSR
5Omhy0BItS1oONCT6rnPmv7UVcavZiUu0c2hVdJb6Gt60zjdd1Bfi3vZ8jJWG9XIzYg6zfPJVyZF
86wq7YOscZTzRDh4qsPDzKriGlv2l8pxuz31dYM0h7d/N89hqal7PLAjgBqTXgaR35YwxpdyBt1L
0/7nWtUPVtVflxrgXsuiYiX6hynDxiAzSr8gXcCb+oRfj/wCy+h8NZk5lU01OrDQx1aY1SZFy3Ka
+KT6w6YsUIeeMxJFJtab8X205TuxTejam/u5r+ZjymQ8oIU8c0R/YUtehnBfd7RavJM18A/92E0e
nwb1htlO3zvzxBhl5dIVPWzMWntcpHJ05LBbRyvzm4YIQxqdtfzaCIWxyTRNTghx95mz81GHostv
NPa77JPg50x+3NIO9orKtpTACiYCgRal0ynBZgOkqXwv+8p9kLHCC+ls+6AmCazZWF8cTdxjNiJq
s9b0wOhUtj1InwUoLDb8FflNFnkmRALb8rmIkp+O1ty6VT9njvVmaDqo4LdeK+DOOb/aLRdBddJl
h0cEfG7hBg2rME3WMlib8ReIuczPlex7woZl1wh985UrfqYDL8tXh1nJCj46KEtmAYm2UrbICE2L
vG8TDmi/G1pr9mtgYHfkOegnhZq+9uYYz9Q00pSPzcKOaOAmr0mD91y1bnZlN5dtkPS2NzXWuSZo
siW5hEVbQSGW5UPIFCfGojdA9Vo1u+GGXprhgvINWgGZkK6HBKE9pnkT3TucagTUd1prgq8Ffemw
O1ut/lkRVtGFhdORZNAq2dT6hpYwarPoERaOD31IQylcrdE9omSIaauZOZACo14G9u3vXQYwuieu
2O2YWHj/J/P6/c9qSxDv/t+2CPiguOCcS/r//9c/Qsj/Y0+wrYP/8ofdZwj5w/CzXR5/dpAl/4Tp
b3/zf/s//1gj/9NJPCbEfziJr0oka3/ZSmMY2v7NH3P4z9WzjjAel5lKHICJAPyPbAE2wb+pKOMA
zCOmxcL/lzm8qrIxVmHn/LnL/nMOL34zLPbYoBhU7LqIUv6VOTyQuL+N4U0Ld+KmjTawKGKM+Zvk
ouZ8JJt3IT+EOkPjI1NwDU0JIUdsorLlYCM3gfCZxcRmeOwAr+ROK37OS/qji5gAeTY4YZJQ1KSZ
yYFtOOsq9JUfa6sz/yxTkDuCrdilorrJv6Y4BS5sMdUf0ohn0gRB48HfYlu+RRyPo7EHZFa9MCO0
mWU37jieaEba6drWVrnD0sg0b+E+Zv5rZddac4WvDVHvceNc1IGkQq+tHdirslyhui3t93HQgS9z
cx7FOENWXtAD/gT8wofwU1LkOhFLLkz5HO3CStIrmr4Jhu9gHxRsBcexKiQfobScgTQqe10OelDp
LvFuM94oBbq0X8QwUL2F7vzrbHasBgfwacMyXxJXS0Hz0CJrGlesFvXBUOWSMh9OsAmDsNwS1rgB
On9VIs4Ej1eep6yug8atlJoneMXdPaGy0jpPmm1+8EQIgupcGbXP2J3WY98K2PJnu43nbIcSy6vF
RNjlvnXqhExahCssaQWJpvlWM2D8KUMGPMVITLlIkt44YGUCl01ab1aPg31eKRHptnytY6Mz70gO
HSSVAgIrcplh3zLsGqFsY9Wx2OZrOF6zIzwI264JQDEJt8PU+dh1wMJpT5T5BxS4Wv5y6VJ/IYHS
J+OmlyimtSebni+0+tSuCJm1I/u1Js1UkEYFIo6wV3jQjEt4UG0WIe3KSStIqd0MWBrZg6ZV7U5N
GXbCrJvusEONnpqmkrclxWuw1Bl6SMg3JwcdAQm16hoSEZrtMxLUtbSeH3trEETHKbkepG6blEBR
+/jkOL0tUPfwtH0diutBLVVuvRzh3RFlZRuuEBzeKr3OP/S+0YzQhZlKrdlwe/RO5NBiIQNjRty5
2qkzGHEII85PsqC1P4hy+J5IMfb+WgnzfjM7mQy+6hidvlDPsRRFyKJJQR0BT9Xm211zeAp7bdXm
h5Io6q1XcSSkz8jmmHemwYOhlZ23GSFXvd5R7WdWeRwn1bylfSTpkvpcXCxHrqcyWrmrAYsH2ZC8
8TOy/1AZeg15fLOSDsLoIKwLaKsOUX8WfU/axMX4sY57yk6xywD2ngbNrl9kt94IOTAftnf2XaR1
amCrBkuNRruukqubwKUeIDoAvg1vzAjKqNVfFTa2u8rM4te4Ttdz2wgcH2OWH7qcS3VJrXgv5Zjt
o7TD89LU3Q99wt9ClrD7FAsFLarh6BeSLb+sunpXGpKVEcOgS7aO5oXRowL6sZu+mg1pWKzkSdCY
U0P/Bu2PUfiwrFWMB1o1HpFcDpApO+OXYju07z1PI8xWmM9Dn38g13bZqSGDDZRhaVwvGy3xVBsT
uRAMP6sP4SzxM8MF8IdV1prvdMsEgLEK4mvUyjF3ct03EEl4zUAQ1qQyRMsQvEBtkJIkdzmHRhk7
h9nE2TMR9+h4g0VZ3ZsxaG976NOz5ibDM+lYVC48n+dubh54WzNg0hdy5BPFN7PIPRDnUUN+Nxr7
5LQK+Xjojp0fIGWTezd3UkJcqvKHnapukKsLpM66wMK7WypBRrOqkS8pH/uidY5sVucg4939pBGe
W3jatOhMJY3In3pqNRWa9zKbbG9su0lvMh852QfV+A5WGLFvMrCsnaBFBTNe4W+mM7mBodXrYzUz
6RJ2O32laQdgacjqquc11IXRnj/IH2aGrBv9L+Q21GNmA+M+T7r9LHTjVWdZcrdqqXs3gvi9XyAZ
hlrOvlan8D9j2FE3ju+a+V0DgSCsqi7eQT9U3xykuYGAvfIoSZ7oGRcnrFfloHigceNfdAPqoRxL
+5uBAFOBPtG60DwmohD7ZbQ8wsimoKw4+Z2JEYbtjNZVb9aYFAjFCEWMnidu3BoEpZmcKiI07hsQ
m0HfqCNP1k2Wn2B3+ycMVY30EYkkQQfYr6Gy3CCmc2N5mjbqx5UYhcEXevOzKNhwaHPlYuXSqysr
B+mTKdhe1rKaHnIo1+g43WvDmir1WM0k0dEA5HpNVK0J6Ivk97wb9WfEHfXVrh1Wd5NGEodiJe6j
IH76MDr9fKzmKBWkZYsNE5yqd+1YZ18Lt2q+xk7Z3tMuRoSgRel5QDJC1IizvkBJXtB8VHIPcX8h
eAJ5l4oWPAkQHDELmXtd7Y8ITmBnx/bwIrB3LcSfdGWgpLSTlomeqlET9b7pbNog24mqUwkkracD
nRbCFpYi89OWzDFEbgbPsZ9exUzfZ44spVjCsKFlr7KetFSzPuA2qIpfRWV6H/fJRDWtul+X1WQT
IlYueqdUyeLo4i4NrTSzLgS01s+RPbJKVcyWViaOnFSAoZ4vQwOdtavx2v1uE/y3TOWfFce6Y/3D
4vj2870lfOKv1fHv/+hPzab5GyLOzSLjUoci2uTr/Vkdb5pNk5r5M5Frk5v8p0iFeC0VYh0WO+Zq
YMNQc/5ZHKv/SjHMAvRvxTA6f2pNbPjcWrxT/7v+eFCAtsJ4NxDfj8l1zVrE+sCORSOX8jLaqVjq
gvU9zSkHoIMTjVyIZ9NprWO39tFTXjjR6pX8+NdWk9ad3nbWZZYuI+We2Chf73LKKd1o2YKt6fAq
uqK4tY7dyGDU3SF0eye96bPDNpU9PRPpcdV3NYYWnxWgcSOIyfTBHjahOjrFfZap5X2P4P/RLS2m
FSnZ8V+QPEwnoSBc8GaiMF/VZopIDEoU3Wucyn3McfQ/tnr/hZiN9QgxFoGgZsf3Fnmrj4RTto9z
bESh4fLjrxHJvMpk9NBuqQrnycjQyGjzDhIzm/40a/LngQ3im20X0Nu6ClixWAmkaLjF75HWJl9R
fA6Lz4FSY5oY9dBNbKo/s0kezdmCNawKMOSKihq0jSdu+aZ7KXI4cJyY0G09QUXpq0a9Ppf9kPmq
Nr9nANlZcY0Zh4AyppcmLdEUwpPvvqdEILCa4DV8yTNZ3JxpTEKlT9ZTSxoOKkxq/iAfHduXJeGP
RAUp6T2ZJlBJ8/iOKZgMkfwQLp6YzBTI1z6oU0U5kUBnJTg0Zc1aWEjFi2l54mQcwmx2CYNg4Xrn
ML4/LHpTXsEwTxcOxOWAWtl4k8KoTiyi+id8PcTFFJmS7Uq9ZtvZJuhhCo6k66o1athothKUUV4+
KL1qPPWL6L+h0sp/LTo4LX0c0oDIk/Ku6EzlZqR2GJtq/8qzqhe/mUuXI9cpXo02JTMMpn5Qclbv
pjJb9xSFCuKadv7RTF13p/V1dZFzP/suKcONJ3njxJ6ruO7Hlrzc+k2rsQhXVqPMffxr2U5QXTyU
3UhAleU2/W6BMeMVasUIsEtW1hbibdRH51wysd4jMKtvotVifyjJeFH0dcCEGc8hwbRwUEeK30uN
NRlfde0cuELzn7KM5b0KvpD3VLzeZaasUVeakfLBDNspvCjuNLJqJ4tlOVLT4Vymls35RYxBSl/p
GQVsaKnk5ivjY/VrO8v5YrmZuktEN1xTuzZn0uqb8YEY1PUbUcUoFpVP8aKZxs8EV5p3DspG2qZ4
P25iR4yd/aO+CSAzc9NCklfLnEfbJJImagIyVzfhpPWpoezYoyId3qSVDOajI2bk9mh+Ki9RaTDI
pgKgy7XaqPjCMVJT1yDYLDfp5kgexy7d5JxgFVF2DpvIk3LL2bWb8LPYJKDtJga1Nllo/qkQ5bM9
f+0+daPzJiG1rAw1ab0JS9dNYkp9WZyGdUTzW3xqUEeFxKOw3KSpMjKQjSi/K1YZ4X+xtRIdq21V
ERHZTRNxkqQA89ei+pF/ql+HTQhrfGpi0099rNyksvG4qWblp4KW7MA5MD51teunxnb+1NvWm/RW
30S47acel1liizg3/12qCzDpU7mLxnwT8lKZxMh64+lT5Dt/Kn6j3+W/sV3U/SP49GFEeVPwaT+t
tY5cy+8dxC51IEY9m55aOcfOBwnmEf1cYufqZL4Uo5xwzjg126gQnFQvfyyMObRsjz6mbbm40GD+
uw74J3UAeASd2/l/lqs+/9zkqt3Pn38xb/z+r/6Uq2q/WURmYrD63YPxRxHgqtQHpmFjfNywnfz3
P6sAw/rNctifOEJXBW507Bl/VgGG+I1oIk7nDeENwoaZ1p8jwvvfFaj/KH9T2P+N0QB7xWKUpDIn
U138gFQN/8XjbS9kWyXYzEmMRv5W79EZAQTf+AETCeiF6mgs8Wx9uuDNXPyia5aAYtzY23FkH5pC
IPMwIzQI6G21W9cI63nO1IyQE5XkFFKhiFxuDaTc1vyKeKtpggXY3JsbIxTUazX3B9ec/CbBeseg
5MdQ1v1xNLp4b6YlvH8nazAzg/Fa134A0a+qrCMNUXmrO3chs2NCvUsnQ8e/VK+Yjp23EkHEcUDH
HxJBHw6dbQewzUnxkGl8R+qPcyiXNH/WEy4Hb+wElzEQ6uo10YZmr4/KeupGmGL4MyzrPXLA8Xhk
EdLuFG0cX6t26V8y2TvUPav6OIDMDcrcfhgHzb2q0mgCB2L+d3o+kJhGNiKXGFDXQUbFzaK2+xbj
wGFKhZ8hQHio6so+tqXO3ErBuLEOo3ZX2i5JzFlgVnN2rzgRDVtEn6stkwMPvqtYITXmE5K0cjc1
QvUJWRIXl7nbcehW5RApq3aCe6ac8g75Tkajx1pZkhIi1eraWInNwsBRtjHoNDwzMBI7+DH2hZAb
c0+KVRHqgAT4qt36UI96d7VTJUKwoj9bczF/LNlg7bpJsuyys+5hzSK+0GLloUVWEtlV8/IoUmm/
DxELhnL5rhZpt9dqA5XdSF4PHL7oy0igfMhVYv1wMAgu12HR5TU2CxIzOVXJqZz7YucU+RikieMc
Oqttw8bS04AGn8YKmtBmdslZRrXuu9OW0y9OVjdcKbMcv0EptONzIx7EMnX5ZZH1SzJo8sWZARgp
1hbYUq6melXYIZ8dRdW9ivwZItBcUu1BUXeepUdOkKyZcyIcqbwjjay65pP2ksxK3RObJBooU1X2
MFeNcnKInbzTi9Y9iya1yHPMBYIB3IOFfRgUSJ5hi5yJISM+k8xnAsmyKl1DWeqji7KjNcJE1I6v
a01MbVfpxK0MjiSe3UW8zUgHUQw5YkVgTPinAtnEdtBpRerN+lrcK4oJBQ8XfTKURJpY+luVN3Z0
Qbs5J+day79aaWs/FpW5h3+vKahSBxHp+7w3JBGFI8gF92MVS5Pu4mhZ8XbMTGQH3Sk+GEdG64XB
nlcSWPFi1rNxT9WdtACyMvtZRJ3csWQhMSYv3dNU2TqLoqjLF5CxVv1Yz0ohJx/nSXyoBd6bFz2f
RDYHJuEPbAtLmL72iWkpux6kvpLRFwclz70YCWBnilNapEjFkfptTRpiU9RaiW9oGQr7K7YYvWl3
HWEyDyXOp+iH3MQuBFuDxVIJFdWEInbqUKEkjcyM8q0YUBy0guTSecxTNms9MA6GbItycGBaV0ez
ytnbV87AsHAc2ozNNYZUcSWE0f1SLLX5lmlgWLxKXbaQtKRXSZ1qJjIOGaqCbDP6bK9H81gf7KWx
y2BkcIXcT4sid1eaGd9yzePWItVU1Z6NeK1Q13Q5y3B1qok1jwXfEdlVlHuU62S7FXEqDW9M3bK6
Q9atVywQ8doY/TnLJ1MNoNIpDChmO96pSWndzUj7Q1NM/FHNR9a0Js/Yt6BAPOPn3oSMSteyBW4b
dB2FO+0p23E5uwKqdoo9V8xmFJhZvumIBsPes95P9qU9OvuKed19qecXEmY2fbVmVjQMZnKO6toO
q6kXRF8C0udDNaZ1EwzlgG+dlJaTY5PkqZRy+6zSwWixle5Ab4GnURnfPdnQ7XYWpCPNNyZT8Syl
LG92wozLGW3r1iO5+GbKiExcvBxnEGkGQiOkNdks4n3f9iiJ13XISaTv1uWjWZp37qj2BmXECic7
UvwUdYnj6WqjwgHQonBWJUoSwlUehMAdoaZlfszR595VvaPgZ1rU01iq0ceKw/J+ibSgs634yNEZ
AclN1dfM1tKATazzbdSaufL6CJmjNJv5bK/2ehWm7hDqQntVT4v8nuiGdmJmO94ErUGvlIKJtcou
l1JPo/hnEL4j2my9t4iK3eEW2Xd5Wb+sdtUfF4tkMK0t1705FvBgpDZtCh3iyCZ8dXdg/RBdsrJA
rAV+cefqhhnUrcEanu//NLvE7+lamngxo7r7eoHWPP4He2eyHSmWZdFfqVVzfNE+YFATA2slmWSS
XE1MWPKOvn3AA76+Ngr3yPDIqoiMeUyyclW6qTEZcN+55+yzrKccVsJ7wS+wA8dHqZTBkoRb42K/
EEzueBY68E9HzK83RPOMr+yW6p3TL3AdDapahGytZ/TNZmv6uC4aQ8a7DD0KPFNfnHNdtU8D1+HN
0PXdHRAh/9pj+g6WpMqu82SC82sl4zmvnSVwqHI9oLFBN7bT65lVzTO2Ux1LjuHzRaRgEigX6tO8
Wg/q0tLPckrKPki58u+czJ1wEYvuja7YoJUiD61p6S+ddKY1muKJY8n695KLZLkyWJF8UlTxbJoJ
730+1/ox0ePnqKtgpFSlzvBAHEPTZmubmnnnERPT6NGK9K3dxc2Nk6b6laVJQng8/duQoA4TuZHY
GO+M/qNmsqwPBwQ6ubGpa/FX5pIcJ0Hy0aFbGesRvvMqNvugLT3TFTTfCAN8L9e9t1hAaIZu7ENc
Y84bsggzhZ1kLO8J5fN064gQcVWJOXEf6JSGPM0OpmQ1+SgFu8DLP/P9+yr9L+Z7rsMVvvD/z/fn
r+q/br5O6ef69wP+95f9tgdfVTvCSCvaka317/Johu6j9DFao8Cw1/59OttyV6nPYo5nqw5vcRXk
vkt9lvGBUQhIEcwlVyf85v2dId9Z19w/pdFAEHHmBKGOnkhvyh/SaC1L0kXFXIkdDor5zWZJJzeV
7fY8JxOSLwj1ir61Ga5aLUvtWJsJpkh6vt3qUCtCRzw/5i+dFQ8IHnrjUCU+j8vVxFP8a9sVbohe
IbqlhTcbk8fB4Fyo2X7QUE88Wjy5lZjsvQrKnfnozwSOnG2+Vh9iRUy1num5ZvKll1T0xGMerIoU
VSAUWYjXwlJFymRsc61RkFfrVXlKPY0Ga8+lU5D747yggy9OTvWXGDnuew+J6S5r5kiH+oAxClvQ
QnKEXlzaYTlZGVuPx1+hP6et2y/Dvmq46ZUEyWDuX6VGSkh50dvPCY/Mnds28x33q4qLeVYZLwW8
ufwCH8FNb/65AP+zCxD0xl9dgIe3spFExn86ZEMhWF/5/Rp09Q8C/uR7GnQ9sX8/ZLvmB8dxTcgu
QD7wrqyX5o88KPr8Cq/mKL3q9M7qHvkhtZsfuE7451yeXDimbv2d6+8Pl9/aI8QX4jAPThjezh+J
wrjOphhj4nLIVyOGtbAiNUX89Ls35fvJ/k/pfOs38VlaOEgK/J9V/f/dOb5nJGw43i+HgTMffXVy
CRN3dAP6rfvtn38r9ha/v528/z7r/cTlTuJyc/vDt6pLJL8sprd5GlOacYuUTb2Jp9FYF61FnPYH
qne0/bQ4NtXwc/0X3/7f3k6cdg6wGpdgCX+0VRv5/W9K9sdzlDDbQ1apR5MTgUdN+p//huuX+N0N
ExYg38LB1eSzKvl3OHPXafOgR0Z7cAz1ODnWE64H4MHcx/GvtHxKf3ue/B9/OZjs//7tEHq4P0MR
e8eJ/fwbWTGyycSu/WArqz3FeWk09F9r5Sl3UDsLEnV2pFrGm7jtdZbOeIk3LS2t3abM6d0KWU2w
SDVjVOQkw7RC1MAvg7EefZyeRREzlWCrqTZmazTrdtvfdGxtCM2X1iczU3sEz/5bZXv0gXe9blKv
7jeBNvucO4n/WGcCzOy/k9wKB32enmYcOtcYG9QqnbiU9NkwZR+FA8Umnd0a6kZnXaK4dm6dvsrv
hYPaMNpEBYa4j8/DWBkMMn4UcuCCmohxfTcOy3JEsb3BVzvurLL8ZrvFfZ3anzH0XPqOA5Oi8+jU
6NMv8WhznCszsWUJSjiVaHSYN0u7RxehRLUy6AzM1FdcHu3RzZJb2KkaThhcNbZZDltWHuI8EaIJ
fE1EJzO2nlzNiE5ZkjKmSUJ+6Th+ZR/tP06VRHQwsuy8+G382AvirIPHnsYf49DldEpMJ0LiSYto
m+lTcsN5NhgSDK6RR4DXiXWRb1m59/Oq/cY+bZYZWci0dv3HltNVmLD/C0wvda+b9ybIqmHU3lVT
14mPduVqz0k+drcQUPg63jSZj/DCcSh16XDQLR7hadf1JX/V9TxWtiArCt3ZmlULklQxPKInZ3dt
Xc9Bpuh2HefB3I1poT/Zde6RCsIZpSWpObwOqU6SNeB0e63R7PKYJhgXqpQ28UiUdpi00Kc2KjX8
46J10XUUJd2lWViyl528jshZv1IK0T/axGQOK/PjxpgsQakSnwV8nelu6KtpX5XWa4K1BHtbSpwh
c63pYMvUv+gizvZM1t3aeF7fDWgIphzmm3hiqRH4TaHvGE7aV/ArLHJS0bA+m5x03/n2cJVGKt9E
SyLuUlfuosiq2af0rrHxjfiXbMgTYofOM0zik11GTPCNujRzDgxcspgbM21vk8G56jlHbNJkxMYx
xOqiRdS3mlYKR05visNMxuHoNBLQC8QkRpjYqW/LmecGn2hMjhtqTPWLFbXzm9Q4sxRcNNf0Y2tX
jEOIXhNyoijYS+BMr/JdHrVu2Oot3w0aC5ZdX6MjtjYncspNMp8mVL9XL+9BiHoxtLsoUlcTNpvA
pUI5EBQl79lVRVz7JSOQDdvGjgZWb07OHEfN72kxk7Ut1/J2USb8J6DMGYu5lLZMN3mzIuvZNxYS
u32v38P61g/maP1CTP2aHqf4Ia91e8PKlGublqPerodgjPJuHcH6MFI0cbeegbiwZDeabIlOtFER
Vu3yJUU78zY0Es4bL4rHY6TFGJI0/ULSZNdPNIhSMpRtar9R+yXny0ITbD92huaW3J6UBhGro+LZ
rK03FFiShkmD1Djt2ia2Hh2n8YPKyLvqiC4h7watsd7Aq3nHtFQWyaSEXd470SPBYo5Pu1nOUZH3
JmmMZv5YG15xzQ1pORqTrzYsyF67Gvyw6XvaRuHiCIomwnSuJ9eYR/YJDwAS5BjkNnFcUu1YGtVZ
lt6xGM2PeZmQI4o43MZeB9bHw3GDwzGMcs27iaMcVqufBUsrt+5g2m+DbjefsgGVsGEf7m+cgmuP
W4K4TWf2eGjzxVGUFCxaHnwW0MHqpWYVjdms4zvrfobqXgguINIq0+o21IpnQ7U6RpDFvlhLJkKr
wNtqFGUmNxSmIM0XSb8VFZ8vYxLTl7Kctducmgbe5grh2c2enATO7eynpJmY31c6xWQHGW0f28Jr
i/2wuPZ1YcELIh21jOxkPe1AKEjgpnc/u4bF8n70+bu3kZNhtfdcmNiTsa/IZ207054JDs3pAaQt
87fwExqN6vqqngbn4PSOcytSeg8SDaHcWykv6bwv5oS3f0ymjwZ3rtC0kSl4k4pHy4uNwNGNptho
fW4+2K3YCiD6z/2c278gfCVn0YnlWVZWWBNcSDdZ03XnwWh60nYwl3sQECCjiFBAr9BCHp7fqlya
WPG6fCfiSKICYY0aqbunLnqireAKGz423NAs5PDrXPHPFu2vTtmOMFk8/TYVrWb27yb11S3/P/99
xxZttbK+VSmLya/vB4fjl//5b/PXF/6Y8W3G8nVbBrCQTdX7xuz7nO/pHxCVDAPpx2QGJjDxrznf
/MD/SzB8c2pnEHeYZ3+cs/0PzPdg0Dg4WDSL/L1l2q+lHT/NjRSHrUcGHb4lDvg/+s2L0pJL2ejz
gZNzPofDSmMgkLk6gyP8cGh1mWEF+OO6cqfQOP0NKbHuaHu1QQ045QNZkBQ6UcJW9oUTJhiLtI2k
MIv42udm7KNbJcR8Vc6GHtrpMBkbACRE5kpNShbWs435rzAblhTSgGZKs0W/MZOItUmXJcteM8z6
CZx5B66pTc5U++lbV1uWj5G5kjjsguVQR9wDRbIu24c470iX663fekQadZemEEtwBzFqcsg1LEW1
wdWQhyy5oxAUwyElyfxVM4z4s1q09GbiNS/OXGdDiP3Cvk7KgnWR4UodgpPlw24iIG1ua005d74X
F1cjvpzbtE76m1FJbW9E2RJEekS+k9qOCeptlDM3sJ6ES4YNepowCmudkNygSx/SRAM7ZSwc66PX
8TbzZGExOJiJfqoEz6KKBMrBJM2MhMk7TyO6cVLwT+96zRK7XizlRV+K+i6DPX9LYt42YcliDuZ4
2QSZt0RBrhJ3Rymw3gedV95UrhHr29kV2HI6RlDWNo7+jNbTXw+1/SKduH+gs6by9h7wN24oWhY3
m5IRck9S2HqaitykUt3y9mUTg6wblyi6YTZj6LR0AuZ1tdw4zijvcTB4qOUick4WNtFvUiMvYJfG
vTvelX5RhVLZ7R7v7p09cKslVWhaZ0OTw6sxN/HHrrSm21FmTuCXTM00kAds21gsJn25h7VZnEiY
Rdd+k1UXTDf2Dfft51TZImQYyMNZDDPwiDh6mAenBbfgQFbG+qLXRg++JMvuo6HVbwdNumE02eoY
C5KWmeVtSW2rgIb7OozYeQBBH+vokPmRA/OtzL/5Sn02Il/b1TatB5hOCuOeD3m8BtNaLGcG5JoC
Ko/BeQ8vr2mHonIuNZ+2AJjrFbNYsim9VoRaIl+WEs85FGFtl5gCQg1U14OSiRPEA4O6MRgpB6lE
ewFMGx+bImnvnaJpbmbSKCAfJIElLZm3nTGNAeUVydkaWz43fGzVZhKzuW9mBvuhSqD76TYJ+YZ0
/9YznOl+Vr2zGePUrtHX7XKOjY9eVEzpjkOjsggtG4sthjBTSZx49yQYMIYHs0Yi88E0c0c9OHK1
DwJHyxPjycA2n211J0uvRKe7lx6UTvI82UtJxJUuO2tX+TUHNTgEM99/TM8csc1nn655fVMQUoaj
E1kJpx2j1pwXxsAqO6pV0dsU9ZLx22SsjKt9V0NWeBipCVMPPRO5g+U11jIL+Ic+Zq953ndAhZYx
rwD1JY40A2py/CUcpTlxZxvSOH4tjTRe89AGtfW5Vpd8PFU9w2ybF4N1ppFO/PoebVv40rLK87Zt
yaosPsy9Z78OdaX6z27uG7l45T3yB8ApQ1+fUkhNOJqqKO/h/VUiyo/srtklMVwOffRYsYPGdNey
tg/MvjMjLixce++Pn3+e1H/1pLYhlv3Zk/o2L964+//8lP71Rd+f0r79gSQWiZ0fj1sEnO9Pabbr
aN5CULNgvsva/E/f1bh3NZz13CqRr/rdjye0hay3AnPJL/CcRpP7O0ocevfPUgtyPII7lpe1YsKw
/q1fpRtzr5qE0Z7sXsPYBaWih92J5NB7FyepEpbBfsxHrUe7RqXuxADDBBIl6rUwifNMWsfJl0e4
n0Z7bcB2+EieorjipJZmd72oSGV1qfvqLKI6JQYPtV5lJs+/nHpacjzliXMeg2fu47Afs+o6a1qt
fq2Spr7hgN4sex7uJHKhKcdLYoLQGVXnv44pK9ADObQYhaadBUSxafDuZlw3KBFpcp2ZNWq+hQRe
BT7Ow/Rt7LXkBaKpLA91V9MZ25CFEde9oyd9vNOKUreDQc/TZKJSN/UsdaaZjsFrxwlgac61lPy6
ySQ7CterObOjA6dkXJZbiAE62lTFuoFYEIEActJkbwg9nT1ziVi2RwXvZ4tjl8077Bxq/FQ44Dzk
lMIwon9WigqdBVpp6ihoZ8gmSFlVVnNbLQcoDPNGDBULzcozidlOvW9zpoPJ3cK/xjxpL0EuxhiO
BEs6k6o2SAED97YvSzTP0sGzWsazE44UDtjIYnhw92Y+Rd3ZLXvtqIPpuGMZHOEh0iwSrzbbAZlU
7Hq1cR+Da3nINTGkG0uC3BoxLl4Mtu474TfzG4EvJJ1iKCiZmZMwrSXilVfm12RVrH0t7RICBU6l
vBohmLZVLTbFWAxHb5wCd4CdUZZVHVoiiW8d04eskxRTKDD2hXbvWJtMxDVIcD+6dKUqn6NK66n5
jQiUL9rY3BaZ+EiWO76gGMo7UtvuhezJ+JqU3hSyoIe60STThc9DvZvHOn3iVBbdFWY9E1dpNDNQ
A+ioyOWWSX7aPft+Hj0lWDsOUyK0W22CEbaRnebvRrezriMRFfACtXQJDbJq8xP+Kgc7UiE+tsKo
HkjCwWoiy0wFj5MRhA+IrblTQH/Kcqw6DFQbv8caNgxVf1QTSWBVUHbFk8q68heCPhujcdQjgV6J
ZtAAygsH/K7f2ExTvgk0ladATFEsLqZ62cCdde466KLHTjmPGRqKBN5qkcKa3Ot1zomx+i5FRbnx
MN4OtNtdGdNUH2wbOm6fwTjaDIXsLkkhKobgCTIBIf1PykyejZanZl943om/dLmlEtwOZtnQnTwX
0yUSMjkBQugeY8NaXgZrKeFtqMn8nNWdfqUtFZ3QbWtR6VZM/o6K+a8Ir9HBcPR2S+Rs4S/oZg9+
7g0vusiK5zlf0mdL9ekaQ/Xy55YNHBFKrjCh9fQRYTXZwtzod2lDNLImsVd6abEn2jbfVlDZT2oC
Z7Cp5pz0Jq/Vbo0MAO3isFLbEEVI76oom9CRmqkLajQmPsWYTRLHm4pN2msyhEc1b2s1NIGKGF55
X3qCUHR5xJoOBECqU63Ttk58ynyyXc267bXuY7p0D1mjuV8mh1gt0sRqmHYU6YbAZPh9dLvMviqx
p18zQ0Ksy2QUuml89G3p3syqa7k0BvmwkCULnU6vP4sBh0ajlvrOivzlU6swqGwMDRe0X6qG2GBs
f4wToF6iBZmxUSXew2Xx4xsq1obXnkR9RVwriHIW+UtuGEuQTd1pSJv4TdIl+7VQazB+bK/NAUCh
I9QUJuNAECuJ0oNFZw65c6Xma9orvdAGAAD4pTfheOV2Qv12O2m7rjbWcmvdqy95JlfsVW/424KT
13mUaYU0FKWYgZJSZdPBxDZ9XytbekEeK+uB85r3KVelxikkHUwr8AiXblFPMclpkUdMsHLeBqer
r3wRYQ+acQzxT3VruoshhUIf8BI0KmVjoObo+zgz0p/dGPTfJh4sFdIjjqwhUzTO0sPN2MyGd72e
8c4ypdzKV04d9PpEd5JX3RtKzMdYiygZwq4exBnKh0PwYd+39nSt9SYEJ6/BZFx3zrdas79g5zGv
DcQ2Amct0ODCz7ZtRw4VWGF+Q3DQu8HhmF+TpxLZJls+JzqLp1Yv6o09TR9rvXvAKq0HnkF/QRUh
ZqWDSHYpS529jlnr0hpdvdUETszAlkoeYg1eVT7G4B7SKOyqzmBF69j7jCTAjuv9c0a5631rSs4U
oH4eYxcnjZF0zUllObpTFznFjVMjZDuyGm/qSo8PtJdgwRAl3EKbZO2FT24ZVrqv7tK57r60kwT0
YOKUY+yxvSc6GOwTPyEKNCHGoHYaxuIid8q7MtJgR5lzfTRIHgS61KcQekd6rXWECEVV1ft+mIYQ
VEX/anYsRQoPNvLo5r/00viUre3sC4/HaziFMXZ5qZI722OnU8k6D6cyYb62JvnNIPqxHYx5eMh0
GiDYdaw+ODpz0Aho5ui06CEdDXkWutvvlY/hdJakVVGbLWObLf6K2TRLyH5doh3VcAV+MgmcChil
bhe/tJyYd7Hy8i9wS40tLDr+rp73S+IVX7s8lUdYzW6gu7Titg7/LXJcfzOT1D+w6dOPelbY4ZgC
qzD71LheGi377Geew70z0fa9U5FIlHRFZn1hnUyZpbumz1p4qTEwMRZWB5y7cudOTF5YZZw9sPbx
Ki1rmCDFhHsMLqsW6nQ+wCepx63lyupz76g04Gd/ZGkA9GtOxEGNFiw/52axVXOobIyjyBDmrjac
z63eXIbBY3QgNxOQMN9zi9ZIw2svBvGmTZKwjkjzhQmjIDea6/XZbbqLu9LWZLtfVElgnyxfiK/u
3kNxPGX1Eu/oZYEESG3fRqSVucGydJJY+nZIEzdWqWnQvCe1L8TgH4BSx+FilRctr+6gQyQ7TNRU
L8C9CkQxX3yswhiC82IvCarQEEeWxY5rDxDGgIIKP56bsGvdav0E5cKHhtrbZnqA4FFjyDC+thEV
HOQvaOAoB5Y/aePwIMuBKlXWQLeq4X9Oy7lF1+HjB5bqIKaxugiNRK7fE+YencFgg9UMxwnXKjvU
GCthuninsp8vdNH+Ykfux3/OUv+ZtYFT0J+dpVZv0elrJ7/OP2me6+HpX74G6wOfK+HStbVKlzxN
fztNuQ7eBtY4nKWI9DH+/HaYsvEPCYQmD8+R+QdrkfcBjZToIf8LriCdgOHfyA8gbv58oALxgZXN
8YxVj3Xtf+uAxorLYo+H2MHH9WoFYP4JUMV1l18l0ehckfVvx4fYkREjRZoMxzGt+gvD6FiiERlz
DvVoBHOIBTINqFqw4JF2GbfkiWcUrNiUC0bqQIsqaxP7BJCXSVPnODcSK4TRGD1OZuW8sOx4KwzW
rHypx5GtBJJGvVxk5z/WyCnY/LBBIFkWkUSOceUGSsByMyibFjjWF1AdoJ1t+qbXX/ycaCOWwNS8
ryqVnyQWvS3P1xRMFS+k1EHbQteczuVUgwZC7byPFqqjSghw36TZocIw3070UJVLd4zHDJIDnYbN
mzUa/XZR0g8Wmx7r9zcqX5BW13oh/v5poGmSVyuqWnkydwuyIdWPdZCVw3GBIBUA1OaF0lHSBFW5
8piwc5b+85gtbRxUhae/cMJZbkQz+rgsfejeOojvXklQHxqN2YvhKe4TGXgdmfY+pZQ1nT9J73dA
+FIckBslsXVgNmTzbzax9joMlvOAgbeEYDdYxjUdtr6+V45RPM15AeZrjAfjpStX60A+6Xy1okym
W68ptG9LovxgstrohAE0+aJxGDk3JKP27z8fT/zuyCe7A+LKfx5NAFTctuEyBK5wK7XTu6HaD8M8
wmnEE57WvMnSm/tttYyUQLl9arKsM5gpNkOf07OJbz9JDlFh5At21X611jsu0C5rWZesWQRNsML1
f1rs+jh2NrtBmM0siNLYfGkAYoud0cwemMXcxkXDXfuFgYgHwCAlB711PpLSSbf2ii6HH1E8dZpV
PCRNN7+0TSKviQL4j9kyejvgb50IWb9bnJKH+Cpq7eSZKkg8zD5FVxh10sATGeyuvMezMEIyDbKF
FKOzmJQnObpvb4AHANkAli1WZu/yulRq3nu29Pe0gFjflLBUE0RdWdYbTiXTGljhELDzM71PznlR
87X8oWh2ogYuaUL+GPkLb8audrNtH+fyPir9+SZdVB5Yq+S89Hp0U4oyRYdmQthTTW3suiKxnopV
sOaEqdVUUSTo2FOflt6e/gj50KNzO30BBhDlu/KmOQvwFXCkyOBjLls4GDdlHPFAl4YQu3QV0e1V
Tkd4qE7E19HY01VuX1bhXa4SvFzFeDXP5Z2zCvRDjDsRJkC8LVf5HvpovzV9ezkldou6n0NdwRaN
5D8ZAmtMOUP0ZJbmQl2XA/a6JiBfk/KhWpcH1bpGWJUSlvjrcmFY1wxtY8mbYV09EE3Or4g7Ondw
K+DKogzxD9/3FfH77sJb1xg0gaZDqNblxriuOaJ14TF3WcZaqz6SShHhsq5FqvcNSfa+LZnfNyf6
+xLlfZ+iZetuJV7XLMwVbFzUaCTbIRnZwzA5LB8nByF1Wdc0I9aI06I39ZMmnHlvtjhGt9YMCQL6
VUMxSoXc2rD4oMLGTCoJCLViJ6S4URgc7ZQejuvSSFH8dEmmRT77/P7W0Y6WKTs2Ze3KUCwxB6cI
8riG2s+BlRERhjr7XH7/dhjwcbu1gQ7UdEFXmMmjcAHP4C2C5mF2ZXY14vGfA5SvZKNnJohcSzQy
6Pxx2mO4rgI1l281tsptl87mscYBca7nQXvMc1B7645mWU/UGcTJqugbJuWlI24CKccFJcJWnJu5
iS2+DKUYIjIh3FnavI+++VOZnwq0qtAEJgMTd72KGsFNa1q4R3WKNjmh6dxWxxXaCG2CJ0xXi2pP
Qqw7kis1bS4HZd4bzvqN4JNMIbUG/CTFmC83SlewIBKl+dWZx/Z8BpRZzwQwaKSTA/uZjhXAr9WL
/0jPfyk9OwK59v9fEt92X5F7fhqV7PeX/LBhwxyDskAQhf5ES1jm70qyTPuDIyj3w2Tne1i12QH/
sIEK1sNUEmID/W2M+mEDNT74PqVapDNx5tmkh/7WrGT+wVbIEsdy0LBNh020Qz/IH3zYuRzogx78
9C7LfVDe0O10GLhdnItbP2psMmui7eQeG1fV4WWi381Bn0xFkEeAu6Zzy9BHnhlk0Ub2KeuRew5u
6CXPjjdquR4I3ICbZqzyQ7zA973ri1b/UuoNn+INZ6nUCzoj8TjwsphmP1MnZu6N+9q3ubsmbUYR
VGV8s2JU8A2nIe+TZuYwR2kmOrm53W7qOuaa73HmAcSJ9uSYltDyC/02z9N6LXEUw4Ae3HEgW4qG
mWKxbO2jq2ufvEmQalp9gDwjXbBMY3oE0JpdT7mdHl3OJL8o4GNbm4Oc2HSVSO4718shzdTTfIc7
MPJBcKmy21oNv/HGG5be20qi7qGvJ8lVy709HtM44FIWn1Ks4x8l1pDs7JiTFsq0cW9TDsAKHtOU
pPhpZs6sbrLS7/3JBz6s06/54Dp9X4X8JeaXaOb0pCFxUQY2RfGDayNRbWQ9I1HP/PjHVETJ1aKm
6YXHKoqGsCf9GBMG3Po44CtYDhkMKrdH6aW5wmqe5w4xLgahgwDjjuVJk5Vew3EB7gMievFuvVy5
A3Bzm49EtqQQL9wpwcWbOVJ27+zI155VA0a3jk9WYOZjOYV+kdD1pA8ATnUUJPB2yTe3K+ixjNP8
IFN72KnYEqGzPrKGOnEv7WJP8aZK8jg05x5ZS5TYAWog+HrZGhfN8dW2GktximwXSGvXOeKLAp4X
Tlw0Z5YqC/fDuS4TbPez7xm7ttKaa3bP2XyjV4PuNid8P8prOK1Wkp0fb4QN6XxMYAPYOY1RxwUu
pb3RLcAM7PQIgdL+RZnINU/oykg3ScXaBrITKBM7LBfevQsZmxW+bYzuQ9lUbBtdjS6bp6IbXRyk
NaSuOUFD20DLxSpqTdP6TDNJy3J8jzr/Gs9g8qVs3ZlFfuESfSy8udSuR/gIEpfdhGKm0XUxEpu7
ElGl3kxak9EBpRpQg6tyPk7xzC6ZxTqN31ohdDqNM4T1A8kL4Oq9gXYXKPyL/UHvSndXxWl6h7kO
TTJpx9UuAR+BK5tAcYSnagbR2lEyq4ImasbxegGX0rLGtPEBsuS0wmZcMXZ6pXXLJkPihWBS6SlP
VM787s20lGxrpKPvu5xikSSmlp1PnE1ELHPRMmnnSs9aXRfjbiRViChM1rwLy8JTLyYgk31PjRaO
SF3e05WSLRd/0D7DdK+4piAUToEHycg59zV2lh1t72W/iwcC1lO0mgO9eUgeF8Ssem9HTVfRCGJn
K2ED+PuBO9GMScuf6qPpiB6dhnFV7As9MRV23Mg6WvSrfYOZ9NEZhHdtpY5cHsbcJDyp2H8zQEXz
FHqNZlxZUtIEBu3tYleK65HOjIw2vZi7mUMwFkxim+2XyfJO1AbMOSAkbZquJ0PVV64lKyrNoOLv
PS+S28KI10wgf6t6FyNWU4RmWxcNagR24yEpQnJ45hVzgb+1vEzzt1raEMS0k8l4hOaRhrpVmPyd
czvOPnWtm70xZ2sfra4YX5ECx27bYWLgWrOnMSRuTeLdQMw/khm3g8Ii1baFRRd3V/wDGyw2jca4
FE1BPG8jvKVMTqAOHWIoM8eLRifOXoBInzjcBCbugBhZv4vXkGUzHijfsOptBKcFG17tlARV66oZ
oKaBV3k0ZhzNo1qebT7CuPPlRLjUr3TzIDzlXgRNPmHcRzPY/QSDNAxDnRNVb24xqEYxMGQ13VeR
tM9FabKRZ6FTGjeqq+sbqlhp8PDa2npp++klniYizD1pZmC+KTuqYBz1Xm4GYHDDTQki9rzMhrwv
Ac+yhuD5FV9wV0SduSGPNC/zobTc3oVFgxgeR6dWctc4215u7P6Rn/4j+cklivZn89R9Un/5+l9H
WbxVX36aqn594Q/TnfHBWJf1nFbobf41QfN9ne8aH4Df2DoTF/66VZn6MVOZH3gFsTUoFmscbpWm
/jVTGTaGzXeP3t+qWbP0P7SOEtMg1KPbFj8DP5fl/iGI0gL/7Uq47lADgfFlc1KzZUOa3saEvkl0
Oi+qHMcb2FTYQofmpYiddf/rns16KNg1E4sNG3a2aExldVcM+pMT6XSRgHvIMCVRhb2w4T92hkvX
6Ky5u2xG2PGke244HWzMybjLJtW9+VZ5IxRSsKb2Ud9EYd85PofL0mH7y4XJuejboA/pueR9DFq3
qXAS1S0EeVjNk2PC19GXq9rX74QhLbLq6m29DjeoQNvZntdOyfSbLDKsdtzp15bys2tNewX6J2ji
6pufVzfIRvfR5CQIORRLmTlYheXOzqh0i/lX7G02TD5vGALrsG6Xzw7SdjEan/G7vrSz3KHBFzxd
EosmdftAM5jYKIqetrVckV/01hi99UJs+M3VF2Onx+pe7/Kb9R3oMbSxPSu+ZU2lBRJM6M4qgMhb
Jc78IXaRnNX4GFvqfnVeBKRt4mNX+J952vt7srSHOAb7iu/7uFD5DMNc8sboemA76clMBpMSoulR
sDNTjf2SWPkpnoq3rs04Tzokxi3GHmHLrc0vpOz0G7Uk/8vemS3HbWxZ9Ff6B+AAEvNroSZWkcWZ
IvmCoCkRSMwzkPj6XqCstkXpSuF+vn6xwxKJKgyJPOfsvfaVxQtwq8yOBJKKCA9r6fn0uDWItSCz
jlGoKDlRYPehctgNeRpCjzcyXTIZtIFktwppVaQt5zLOXxjGoHNcbIYd4qZgOVZl8Re0er4aW/2q
E+OuX8zGXrSw3fVj5ZZaMKTxm4l1cWMb8iJNpyMCUHsPogxeu+QblpZ6AEDG4KNzMuwppMaRnEfX
UHoJuk9rPm/s5MAk/aGxgIfE9nSX6/Z6UsUYFHGDFL+UL8XAPJGwKThS83EQkUSL1RDfVLuPctL/
JC/10se2gZfS2CriBWa7b/b1NNzNtb2X0Ey5Uc19lHONlkC4gGBdRGb9fHRKFW9GyE8wtAzz4Lvc
CbisUTSI3FxVrf5QRMarzwwbpkGDWgYULKPCu7rp76wpe8vZDQYwQmEC59OdGRoxpo+uYoCGCHZ2
tDgwDElDbTnvRuEgRLAey7pItsCh6RFaLkMTfo7viQLF5VY0nUfpNophBrcjaq9TxZz2GcKZH+Dx
USSJh8O16XDbZVMUMrBkaqz8btiz5xsOdWkPZy1ws7Np0NDCxyojuKDKL9m6qq1OztSB+qcNhJaZ
r53RPquhcc4NL60Wj08pa6LKEVAka5+W3tpN5/EldEs8AshPMgeaQl08pEX4kE8IR9a0dwnEymkY
TnF4sor0mcH9EKRTRsw5yrXZlOuqU82GwWtsrBvHYX4qpwZIb9nR03XrU6bFV0UJbJJ90kOpMdJs
e5tpYG+/TIUiM6sQgDnY7G8yp4YZRiu4mn1nmzMTYltfhldGB4MZiUwNGle8lljzSFjJ2bqDwnEm
YWxNlx0VnwJRI2y/VY0uZz0Jy7u0dLffTYKbTqXuo6s5p17U41k4NG/a2BwtJz3846XzE//bh6qY
VZwZBc5Fi0cfgddCPPynn08mZDsmI1k1FkXsyuzrbtmSn6Rds/kznNWvj8ab54O1D/kXLzQT8yLj
CudDDY6esy8chbGZwKdyjaXkIDIilx3mrr850kJO+k4MvthHcUlyMJ2GxPvb6x+OzNF1JzOh6bYX
XfriLz6lZTmG5qACUqxaJsmj0r/udWDJR1/Kn5zLH6yZyzEXlIC5TGT49/fnMjILP/YgkiGxtOON
3Q53RHNk0FeJtNLsbLHQHLIMTHHL6vbrE2v+QJJaju07jIPQ1Bvux8h5wNTjnCiv2Lf4/9YJMxM4
GnTnWS6O7AHTve5Pr2NL0E46gj5PBpJCGzgzkALVa0z1FhXzsY9ow82mvff9XAvA9W2EN5L5w/KN
RJC4RArVukwu4MNsc3u4mfLoQbfjnAwG60QmihZMZenvbLusniIG14HlsTz8+pv+5BYymZwJm7Rz
3RYf2zgik35eCqvYx4KQqVK/0v35imlP/ZszuuDzf7iDLLhcbK08Wkcf2Vz+aNA4gXOxj/zMOmun
6Uoxxd7o+AxWBRXLuvXSiy4y8utsUFdup+fXMWkigTVHb/XAurxsVWjMgl8R0zHSIFD7Y3+n+c7J
bIZd7LHc25XM6UuAp60nwa7eFmqXR6LaTFLBztWb9qZIp4ep4bXfC2kdOunlm9HpyqNVyDfYFc6q
SDOu4uSVO2Je3sJyfvCifjt3iIanytzHyt7HcUFIHgGCVL/TMXW1DNTMfAUvx1wJwe/GifXc2DSR
XYM91q8v2E9WGISli2NYZ1hK5+37p2JmFk72h1ns59F4305MrGwI/Zjzjeb+18dih/3DNbNJvuFq
4ci2xfLn/3jqG6EkOauq2NvpcIO/8ZAzcvrNIX6ysriOISzEskwACTb4/hjYM9Mu03XgDP5QMcoj
xIZu/uuy0svZVLuuYeYmrL2vidMY+gTIFtkBdd+nNkn+JGwLJ3A+kNOVJeYeiiAvWZ/VqVL5BaOM
t9kZQRuH9I8y06H9YJvjqgcIdp5JZzN41b2HVwIFixedWUriTrPZtxiGiX3Wr6utaAShWn4tdv2E
/UQX8s1GqraqZXoxTCmeZpoVTL/YoBqo0W28zgWy+oDi8aYsRLyxzPlrR/0/rorWT55YroWPAZ91
GKu/+P6EFQBJwX/lxd6AirYa4lwGEuLqSmgp3znmDEi2W+tMeSeS7ZmrtQ1MeSO/pDny4NGWQqdU
0EoL55GK1yhxu+iPY1KZa09HHg9M/URMskO8jU2mqEjQt7ESVcwt1m6iHsgGeJ1bfUVi8e1ksjv0
a75wo027NNYfFBsxYmHiamdm4w575E1kO/0qQUC5sioWvtYZcDxr0MjzMPN3wp4f/KoZvgIo/uNJ
+slDwjtj+QcrFNXbh3MEPMjNunEAT+cVa7Y408od+TgWZp2win5zRbDq//icLFwFljVYt94Pz2Rt
mQpHR1/sG0aeuARbYqfC5BDypvIBnJEkwC05Kwok2KvdKknYAUbZhZOyASSuylmVBSZ1mQ81HdcZ
NcyiYSyURwoMLubBu8x8ImBjn93+VJTm2qza1zyZb6YM/5S7vIy5zSIzfQnHZZfKiBSg30XdY9Kd
ShGwXd0w1PK2HZf0vbykb2quESyLwG9IcEAxFyTVOGyrsO9I3enis8mbrt6LoLAgs3FEgnAo+vFO
dhSSHiYuTKGUevY83jVdBK/egm5vDnciNa5qTR7A6yN/pJ8nF+/Y8h9azv8Jh+WGrHq4t1bTbpbH
qJ3sU+mOdw6NHKKWUo3nifyfrGa3xFzzYkLxt0bX1G4aLCB1QtJkQcrxuW9Pr03XrceeE5xk8kJC
KA38ia24lVmPSTzcjAC0GAjb+wHSCgbpw5zXy4iCB7jrsgNF8S4Hn7SS0cCNydPhjN1FZtjPMaDY
Q2rY6CKHNfNvFSyFEaJfuRsx9h6hU5+YUD4KJoC/eR87P3m82eughdGZ8VimvqyX/1hzM0VqgrCw
JbWuegXke9PqvPcGyiySGen1sf96L7XLZabd+ez03p/5Iu62QALHFfzr1wJvyhrTNVi71F97Q2O6
ZGIRGgtbpNj4U6/2mdFqFGhpTki5JTc4aqPXWsv8i6rB4T1HvBdRWPnnqFLZ5buY/jTWmKRTD4PJ
dktvzCpAndsHUwQfOfPYWUcUhrwPY7PkgkRss92EkISBFbQR3U3jUZIyxb8Y+v7GsnvJaMiZNrKB
xFCP8zGPxzvyzaHmGdpMH1y9Ou1cbZuqu3GpDvapdE4DLxGKzP7OhFy97OY799v79b8Ty99MLMHG
GOwl/vPE8rbsu/h/gpemzOT3QUp//ei3Hpv3h82vou/mLLDXpV32zddq/sHMkA3F386Yb4YZ+w8B
zx3KAGwZC6MHd/1fPTaT9hvvOptHAvOMWMhS/0LjhTDsw1rtu1A4iAPjdzrU+x8rmR5lUNEksgT4
4hojue6pSReikP4uhri0dQoW8gDItXftSxPYpZCFPGF0K9cDQHYUTmZvcKNK8xNSenWFIqW4HVon
fPYtY7qqZqQse3ec7T0YO3TCPufoKJfyDNkX04hxYkhFJNuEwT3G3mOes89H5ILBjcfIsk2A0HVW
b2pfRiQDKsUuD48Yk7EZh81bmyMJX7m+srap1lqXsZFMV2kcWsTN0g/Y6LVmHpg6kHSPOalI1poZ
i/gMFiaiilI5FwLoRcVyxvCiz00T06hnnrFq6gX5nvXwpNPIJqEtD7svHMUYVg1RnUYQ9qSx4Guo
EUW4SD83aH/MsymkdMG/0pUpbOyRPgx55u7GnPX8TXLB93ZoT0x7bGiOxizDz7NjswKnxth+qmYN
D03IJ/tkodL/VIx6egMIfLoKJxlfjn1Y3FWtV152qNbUcaqnyEaRTJeFMCFMjoizMiNkUlQjiJjj
yrsmuk1tal4erFPgKvMVU7lwolCdXAJM5+rZiDzvKszYyaxYy3VjTbI1GT5+NpZb18uR02HImKq8
uiRW0L+yoThhRgJRuG85f9uhrP1zrIpIa+N4PI97dLpTPOQ5+t2ivDWM2rvWqCOoUsis8ZVnww7i
ncQ7xrgLy9Q6kxg3DhohT2dT75aXKXJC7XbGZrlx3ATUbYvFtM7S3uLdLOx2P2s52ec9CUZmIes/
R95fT01fik/Yshmv+bS+nIC49PazoeWQyLsYhRUeRf96YkhI0pXl3/KOiq7J9JsiFn7sMIENIYMG
Hpw/7jxbrLtYG19Iq0Xo3xr+eVWZbrTtlc5MbUoKuQ/dupvPEK9RTMmw185FqA1jMAo335j65BEx
3CI46s5iGwPoKhqr/salZY6aHlrIVeVphrky6AzdF5i6L2JU6mMUMBtGrU7iDp3PwCEqxtxF8Dv8
cKUlyViplcaJaPbKlqX3VIP/AZngY8ACpGGGXB9tHFaWT4Nl3Hiu522jxphFvw/pZHWHzql6/Syr
ayU/iar1uwOuPCIAC26fR5jQ2i0WDlpkaXjh5jmy7aFrP8V1fgp9Mzonqlb6rwkT/kGshJmXlnaI
ch0Wqgsl/d42dWTXs+IlyBSJ3GGVbnXIhqvOJHaTLJrxQeJAWGt+XF60SVxvWt5hSW9gsQJn75Be
LQwiWLmHHrBBR86ex1sjKtsMEXg3uMd628wrkG9GtZaJqJcsAUxunWijz3bBZ9grXYKpH3rRr1U3
TUeNDKAzsJPEY/vFTTl75x2GlbMEcT1GiHI6jJIISXeSGa1lhs91ScNds7TP9sxKk4XkCITzbvIM
wmSkMFZ01t0Tjqhb0KTQgaJxh2zSfjCaReDYI4yYVV9ejp5+Y5gmzvKGUlhrF9C0Rb72kGH38CoH
SXnRBli1i6NeVO2XRLknfRbhE7SKcT+NdXZbOGxuk6FssaCB37fIyrkiJs7c1iUzxVHGamc580nW
HlgNC6t6HLfZVhlYtZDwtYFBP4CMmqas1qk3P5Uh/h2ygS/nqrnoxjQMKlT5AWCaZleH6FAS9FMX
mCvGS6fFiMb4+E+f1XbHEN/byFCF27LpsL6HdhuUKPX2c8lmJhsGbUkHM45ENw6r3o2eSynadWRQ
+aSuKtYkgpRsTMrmE3Cfca/nUXdPv6fjxhi1XdRMb8RUZjsVJ2rTNaNxNxgifCY2XctXUxhbZ05i
5WT4UmWc9Q7Vwt7MLftY1LLa+j5+vFWFAXBX9al1AKMNH0bT3Ou+iv2dnHk1JXkr8SxYKP4HZ3ZJ
a60JFUD0JZONV8sOTX8dPvi1zSNr5yFRTOSpg/Ss/yzKtKQ2ITv+sXKzfGv0FNOhFN42bzt/V85D
9VSNof4JN4a26QZCecqxmE/YGcujqseGyWfuXZv8wUXrTNolpfSDG9XYmAyf3I2onZ0TvmaDgK+p
SwHJTkl07qe559Mjs+sg62TvBqlg17iqGcCurRGDjg2sJxiEYZ5MPEYrhsoTWgXkEjuSV72dW7kp
UZ9Rtm4qHCg15tWHrtJbXIZtUa9lj+VKN5sbJ0zKa5r9+glIdLH2YB85fcZtYKHJnUQbTMvQRgg6
x0Nraczr3eSLyRTtS5839OFi4mUCrE8j6XGWow4QVn0zSFRNogTD5/uSrIObGDfc5wk45Kbya++8
DsWz5vdvEuj7I4APYDeq0IPWsu8Ly9YueKYQGsJTx8nGOjerOryPGmtHg/U5dPpXiND2bi6JRp9D
BMQoSx7VoPx1l5Vi7brNS51DFBpM/QwpcorLX1Rf4NcPqzTRyrXw4JMPgpEcMerKYkARGlcZ3PEN
ApD0ujCcUxF1xTktvn6TdwLTjEBt1AVj3IzVpjXy+RSpLtyAmPxMpOAdYwi2Uuwv6MYgxDQHAgoJ
+F4zXcQiBZ6WyBm7XjYzxGB3VHUrEsbNTVyE8kWk6Z0GkH5tAvmBI+zKfSk990tjNDf9YLwB+lp5
jQSMpblPBTEWOHU6uQO67x58iMKgxHpcrya8rIhaABHwYSxSEO4xsF4AmcgkooFoxEnlZ+ZQEeWB
qyVxjHs5qvQ8457HO+MYW6NBaiwSONKwyXZo9KtD2U231hy3WyJlCyabC+wsmT937D+DzgS4Tdt+
CCTOGJBcuanop5CHZjMGWqmizbckmOWrRvNeQxTXAM/DJ722zUsUYRkOR/u6NjruK/s1F7mBPKxn
0BbL6kiaXHnsa/HFzUcUz8Znup6E7pJDVwHxbce9V4EVaS1Q9rJGajN4Trxjx+LeGJqK1nE2JlvE
GtOlKNzwqiGyq+Gik0y5k9j8YtVage1W3KJM8NARTWJNupFxMqvkHt2+w1Q17nfVKG2oJaIob3oo
1UFCKeiSj2bj2F1ZvNLPNWDEyFPnhy6Ru2WzSfDwZel2UWCNPlVe+YbaaM8ADSuzpl+GY3s5Z3Ac
4g5ZT+vCLcqfmYsWq7md7sa2v6qMDt9lccFuTQb8YjptXTgFpKyl7AH7iLhPHnM82IS12ehoGFW5
ln1eJJ537uQ1QSEIq4RyAcXR5pqvRFOk/5WqfmUP/a7wc97ZPv+58Psk29eywAH6T12F+fWn/qr5
POcPyimGCGxL2W69k0n/Kvp88QcESkSpvmV670SEv5UVQIM9GmPwihDHo0yl9/tNWSH+YPfm6r5N
OUjRQFv4X1R937cD0VPAP2VbJqyluFzEH9/3VIShE49qx87Rx8yzb3IKNdsomv2ssC8HHQMkEBH/
d4J+Mrr62QFdkErUfDZmC+NDUzvlW1eiyu2jCUp9bQyj3LF4UQqBJNtHqjVOvz7e902jr18QTS/n
y8dDxS7h+y9IAtjcMpgkX7aMnZfE5wAEHBl3rU3K068P9X2//v1QXGquNfU4GuMF9PzP/lQTg37p
U8M6pvlov0g3aeCgzRSlaBSNU4en+cHFDHXCwTrd/PrQP/mW3Ek2d4OH5uaH4epYp4PStcY6tiKx
zgqvIsYAEiEtIwAKefDrg31o6r5/Ue5AIFz0HdD+fBxMTCW0CbbMFq51JhcrWpD6sBoTnZnU0LmI
BMk3reJDPk14pFUDcPERTE0Wr6dMaoEuCv/815/ox6/vwNylq7JAw0ih/tAZJDEqJAc2tAi3tPi6
zO/lTtcwBf0/j4VzD/YYtzA3zocbCgeunsXUj+gWR+PUW1r72UXGcNMnonr69ddabpi/R8vLeaZP
BK0MtLFO6/zjPAMpRYNOs7eOZPVhOkOd0QvGpb8+yM/OHYsQMwEOxir14a6FAmS5ncis45y25THx
BoAN731mY07ZXf/6YEvf7IevBC3WEHS6OIUfZ50e2V24aQzzmAg6rGtz4JhGqAETJ0K6evLq1H5h
O8lDKn2YS3FnYq6jI/Obj/H9WOLrmaWDTKOFR5XU8g83TMhcJAyd1DpOXicOJoJkIm9D3zuvtJY7
FNBtvklT7F0rNTPAwr/LwwsbVO5YQZr9rz/Nz64Atk/f8pcr/YOCIM18QnfSiod3CKcbRFGEIRc9
g1cazpt/fygH1QCDe14t4uMdBQGhKRu3No/S5vT6/jJGxlnAUu8xmvnN9Of7pZ7le9EM6oulVXC4
H27fKu7Iqakr7RAqncADDabOU2Fm1dM8MkIZCsXq8OuvZ3y/BC+HdOF/67yCuZsXG8b3S3CVzhZY
MLKV9JCJhOUV1MotFJAbis3phmxmrqtpz9NV7CXiDlk4+e4TM25XK6pxjUadurbm9fe+gnRWWrXc
AEISfxeTuLSWBoDLX39kQgK+eyRQOeH6xO9rO2gbTaqeDwsKdrrEmnLTOrSZnm/1GZNUKR1tS6Ry
2hNGkytMslmWNGUYEEGpnI3BL7sGXpoBMUkyPiPYBS5kCInuM5707vNEygVUlnjmuRLMLuK13iR0
LG1jRCZsREQd1rE33SAravZ6wo81tITPXKKWwUwnwjwbBSjebnCZ6EQWfdOEE4hSKFFXBFtozcYx
hf/AGEQDZeiHtbE3IPKAdHOplda5HzvkPxNEjZu3lybC8KLmGB5n+r01XNdgHFfWYDEBoWtLolhc
codUllE9KTbTMAxDhE6HsTLLY0tiaLNWjVHEh5R99Oc0yeon1JWiOoAmUzdQH6crTXTasJqRp8hn
A+YpARuz6aR4XTGxPACS4N7rUuclpcs9gwwQ9osy/PYzYWjLG3oY7JdcpeK1mkOxH2q3vmkcuHn2
6JLULSOLdnfrDxh18DvkgaEAdWhmzUM6sQ+HFKfhR7A4o6EMH5Ql5C40zfZz0xIdopXCuOtmsSi0
x9C9adtofhADvcnKt7hOuTP6DwaBoJ9TJBnAB8wO+VwbAjf0VENYSoXZEPqwoh0dFvyWPFHG3dxx
3qxeh1by/pYreFMDf3LQaKg8bpI9GnR8jcp1ubOt2AGLkGMhdA/xsjHREhf8CFH15xj5phvcbkyc
YFJqmEgoN0+1rLlrgMTZL66TcjZVkhCLPpSeAmekh65zqJb1UsOa0e5aa4AnK2gb1IGJGxdMB/yZ
z04Z8/yVeqRwHs2ecYq1PONS2mC4grD0ahweBMNUCO6XVCSjYHq7gtbsP7Q6YU+01tCcksbC8MBY
rMdd56bTFs08m46uYCISVMQsXcxuRsy1IXP7hUa0/eIs/edVWzSYWG1lNLdA7MV+JhvDXYvIsZ6L
YSjuvFmqC/r64G3bCQY2xF3D2xpSbw6S6PKzKFMcps0mJhPFXPZrvQ2dO1RVEp2o4xXpClG7OpFI
oB9zK0Z5l6e+T8O7NYPJ1kALFbO6SxlmbnDkVNUh1ZeYGO5JmjZ6W1x39PCRM4d9/qW0m+7Ns2aw
ZMLtT6ivaCapKaEO7FNWpmAGfbkZ9YoAn05T1aNDB7jdtrZyXqfZJcWoK4pzDDJNtNUhCaAj6Cu5
NpIS/FHZlyefhieznLmNnyOTNHoCiIAiOoscqFDhEV+LW++8dnSe0AkxLi2q+Rnye3kwLSBb8HOs
+bnI6nRDLNuMy3fgMnqhTQMxHYtnkr/dbl0McbtO9cbdLZtR4uCnGgd70+QaQBkSg2nK5lsCchDi
xnRFC8CON33aamdFWldnSUPHQdm9+gJSftzEmtSulV/mjzId8FaoAvFEIZlf1C0Q/LR5cTv6/J4k
CT3ExhPQnDO2eVXyizzthORSZ/k3QyzhZPChv3TczCRUPa3xFNKyclwvKpcrX43n7HS9PZQ7YGJY
iEc426hi6LjCrrf6KD7zSkyuGai49VwqbSPysr+vUqeugqFot/2iZipi/TVz2/LRzyReZ9+Ytq0W
AtLP+Bw+Jo5r3kpoi2eW93PHqoFTRzpX1MXOfQ4ovrjSu76iG9VxU2u4FLsXFXbGSRMJj0TbUjFs
yqoTyRFpLBtsYU6Yblhtu89Ro7MglbMPOQjRNsSmbvAfGpdwxI3XTzaBSMDfEIHCc8PoAddrDoQN
jC4EB32VTbUWuCpr9l3r8z72epuQAeyygJybbPltxlS1O3QSLEGsxkvDpGS1naij2hYgz9oZZpq2
lcWj38d2vcf5AiTJNlK6oxW3bVC6dLHJiimyJ1HWEfu5GHicYZai5JmPWxoidhJ71ZuqBmvVDi4t
tszt2k2RWOOX3BuhHiB+sD9h/fLPmthv91mpGOIUUyQhERhJ/Gc7dC9JZZsb24JYGdCurtvHbKb5
ect4qzT3noi908B0M3AIstjE40iwhObMW5SMBHL5qKNXjLzG+8Fu8hsnqt4IoHhEKWtcghfv9qyr
tK+ET2vQ6ivxmST36PMs5Xgb9S5XjicebtKQRhBnI4acqI8kiPQ6a90D/VBkL9OYVeTPOKzjQYrT
bdxjz9KPVl2qCzjA5o1DqxknHlnTxsrhKuCYoZ/woBXDxATS6LILEgOsS+Z12WVtWP1NLr06AF3V
viKpzTZlN5t/ojyHc+9Us1jZoZDOiiwcOvFxE6/Gfh79VV5nLBfAWemMe9ZBjcOfYaWNtyO0gGuj
7xkCyMh+TkcHTz1gAJ935WLXq4mdPvkowS6aiVGs5o9o3OMhal+EpKWcQ/olS8Dujxj0tXBlQYRr
dgZL3lZjM4vJyRACNhTYmWkbZ4V556RVhfzEnG8rGQMTU/183UGZAh8bjU991tX9Rm9bSx4mOU12
QEyYxggvxLN+ciZ9rHZ+3Ld7qlztPCEK6F6XjfADLe1zhG+aq6f7npvnNPKGfzOGGvN/VQ27iRfh
sUjaPFtXfgwopDQoL2IWtx2iU0MGFTsLDcSIO1xHYgDRXiQheChg9c1TOnUoIFVmn09SsIyaOurz
oMaLO65F3vQhCJJSXHSumu2V8mtGJ17mWiyIxvilFMhbtz6GArxpkXVmWTUG/8yZ923vyps2N+p7
XAjtg5fRnR6mGZRUMgHcgIhA7zGOmezMiYvEaXQlcalz/FnPO95DnY7unMmjzKBFox4dZuoU4pnd
JrCJDLmEKzPd682okXTWmWQrmLW59WBauiSOF/aWOAzCWUsh/XbXc+++4SWcPlWe2b2ONmmtqEDB
KemgcJlZIQKCBVtm5JqHHpR1Bn21XDcxc6+921VvdjxFVy2RI7zlZNsdTBBiJZ5iZg/kw9WKCLWG
wThv50uNlu1G6E7Yrf1oyUOd1TSt8HZiVLB7q/Pwi9CE1yx3eERRT5aAG83JpU6CrI5YrcguCz/L
kIPh/r2ONZOrltFAsvZ5BaKvf5jiegqtrxXsf0Uwv+uFWpQm/yhtfmC733cv8Xdt0K8/8M20/x6Q
puPk0r9pVb5pXzCQ/aE7aOexp7679mEP/cNgRq/FeDedfVO90BrlH3aeNGGoYsW/cpe996r+7rHQ
gqSZaiJQpL6xwAN8bICWdN3jUnnqwi9AmaSBx4Rdbd+35HlumWfptFTHQxRVx9a2kBMoxRhGorJS
S6HYgDNcuv5IAvueYlIa0w3dIfsqJztRN1clhOgQm7M56sSv7/PcIePnRnPVVPC+9AeMd/cxURJ5
xWqFGZxN10BsvZ6F2qWfWzjIyyZpoAnhwyu9N7NyFbEwI1KiiS2qC+86PGNJ1RLcOx4IpmrgJN9q
RemKTWXFYC+iZGywLZHyZGI+Z0epc1hiIyvdIZ9HRIvKbVao0HIrx8yWyRNFcryrXTHDXIHLfFfk
oEBmbMI8WIhiM9xyf46Ia+9IWGtgJeZxcj2VGIkn4I8z449tXIb9i28ARGtaUu1X5Nvz4iU4OfDL
gSk0YsSZIcshYb5mu9EKXsIkcCLpQ30k1i0vjACQ9HSKo3TQzqaxHNU6TbVI3WrK6Gd9rUdpsnDZ
KvbLO4Hbv4eOppddTZRLxCpOkmM61Cl1f8Zr4aLC1U5+9Cq3BZLor82k/64Iv1sRHMYPv1oRPn1p
u/95kE2EDowpwd9xD3Q5lp/8popz/2AgQMcGssqiYjP5o2+yOALabNJZLKLLjb8Mpt+WBv0Px9QR
03kuT61HNvn/TUhgTLNjpyPs0lJZHup/xfNwvO/7c2SQmQ5LELQvwh5YLT46lyJljVmRUAjQ9e6P
pVfYbAoQzxxNRWwScbrL9hZs1g1pDNTeETAdOcl1phvjnp0XG8MQ2fi2AcB1C0pBQw6c+Q/S67Id
sYxLAk/vL7kpJGQBzO/IL05j+wxHptts+6QPyVLVrJF+jmdnELxS21kPPkZ4u8qnfQ3Kklu7R46m
ooYn2ovuGZeiFmInGwa+kzwC4H8w2gwxNXnO6n7uBhogY6a2ctD0dWcl/TWlnnHoygIN28SsddOh
pBgC8m7g55Mbfc6PILlpdHfYVaV2LcMqaXmfJ+O+oQlyMY+qWE2tqX+a4bwdaZGrO/ga5lY1bXwl
/Bb7mj8v3zwjlYUKypH00hLyxF0bm0IMN+g2im17S10Du6Hlj129No6+Ie9RYdhLuvBw4Vlq68E/
CrSarIEI5RMNJ2l1tyn151VYGuZ1SNN3ggDXWMYW8hDfOPO0eU18tI9/biAFnQVy5YDyXvOZCZVt
OyuwSlK02DG6q3AyP/VpWu0J1j13LfIAjD6+jLyZ/FahYECsXdKH8KyO1gpZ8GydQ8xdFNIFHnzP
mTs6cd2evO3u3mrpmKwqbPMbbRANu2hlMhZvwdhBbO3PZ0/su0R/QsZkM+SGg5mG3UNYEFDsj809
3GkLoZxePC+JnQcjrtwV1KuY/GZMq9j+QO1H0U1rAdBe06bLLrwkx1FYxAgHfOhs7grmk3MZ9a1z
lZoEF2nkBD6FTSiuFc6qjR0507maqy9UnFT4dIacTVjL6Goek/Yw+UTTJo4ZYECbUPahLMgMh/iP
QguvDbN7BLpRBDb9mDPGz2F0HDsiqa8npoj1CzSE9lkfa4QetB2unbyyj6iezdvUwdzAhr0/B3ZS
O0EHPK9bjVXeXCA/ex5hJpy0CgCcGPUvDHKe3XFEypTbRU1yD0CFTJr6Je8Po13njfKevCju76jy
GNQPYbZxCKlCfp/3fb7Xrd5OiBgvi4xN+Tg+x4Bs9DXIVYmWgyn+hCqkIVmFq7yxmeBsJJJynZDS
GYesHuvn1dIqQAajwuuhElfQ8J4YJT7pTQ+AhGqncXXe2r4jyayy3LhudljdxE6PhPPJDr27KKy+
6DCJEYYRg71p0IrsbQRT3mWcAU4ufG8x8joC2xdrB78BhIzZxqe2lkeSH8eziexi6hMHPEXQR+0o
LijR52jnhbhIg76pnnKpISlsCD/iI7VbkrdCMDpFuWrqlP7OYA6kLREa3uv+DllkfJYSUl9fi5ns
930fGrlPwa+SI30+gOeyZU+9mghhuGhtM9y4ZhmfxXlobOpqgdS5YFuNyvE+EfKn7FU3HwlI1fYR
nZFdSqgYMXJC29ohQjBfV+O2sBK5wsadPlIxqnWO/uvoSXdrFcTZVSFvcpxrVkqDJrGvIbqkIL3Q
/pCzkgfekBJVBVvvkKQmiI++r3YDPqtgMPLoYhzQzQZ9Ms93dabbZ3bnNRcT6o+HESVIn2FoA3yT
Zy15UhLq6oYmYr5NqqOjpkcUns66bFpxNiEj2tj8rWNm6+WFkZm1JFRMQ1BVl7XQ1zZ6w/9l78ya
20aSLfxXOuadDOzLw0zEFUVK1Nbeeuz2C4MWaQIkQOwkwV9/vwJAmYBkddvliEFMDKJf2pIKQKEq
K/PkyZP2dAMVD0uVJm91N9U/UOVCYzQLARbPpMCAhhnH8mo2mEW4NcFm8+dxjRK5cbBpDWioMNfS
3WeagSHMjZ4hxf62m05EYpVgbvcAcFl+pawcbemdbaNkuEKzzvZjSnNnhPW0TgO4gkV14Vl0PIw0
pZjOwjJAZ0P0ZgyKz6IeabLPg9319pjs2aWziBqBPN7vkRMP/fyRZKsejG3Dzu5ojYfk+0p9v7It
B2XskEa4ilAN2Drrq8CGcOcd02sE0ZULOjA5Yxr7lVBvBrtrOCXKVCkFK9ml1561Nw7wcgE+rXyv
gOSlziSLFe2uAEqjX7Dtjw9a8G5mQWaxs5V9hbIQTeNIyXylMTF8wNJ2jIswxvaiZxBcurqWTBPq
gShDW22SS+Wgv0npxAlxWytHJlv03otX/oMPAWe0CaiBoU7fvTQ1X70p82Q22RfJ7SEMk7FyPGQL
M0oPFCHG+/E6COK7XCfmPRaGN02P7hdqLcLpykQU2qVZULHZf8HNB2kA0UfBnuMGHeupk2ara3xh
nVIsYCN19i6n89iDHmoUWxY78y0SBOEkRad7Va7fgcEP3u699Rtq2J0bBAA0dmPwsLLD4+RACwiO
RiAVhSRDZk3MIzJPxsZFE8ncFXQYMg7lH8amLMFnmNd3CS1XrJsj5STFfZkpq2iMwqcKw6fqspIr
ukC+jKr/irV1jsrYm7nx8X3oK+7gE5KhdG3xUYw9wpOmLlOpG7sg4B+gFmXnqlpex6b/3rRTaw1v
/ogrk6GJ/bDbqCnLyoSQrNGEMAL3S8NlGdGC8UIpjsnvGsKc3mW8To8f9bg4fAwj5XBj52sVztY2
u0rKwZ70ALQAWq6Xm90NTTH3mP5gyxzsvJzuispxrIZYTIe+C/NyjQACEd/6Zqe4iPXhx4fvnGNB
IaUSZpdUXI8hFO7RM3BWi0QrBugoI9iYlU4y2TsJhe2wUbdkNDCvm0RnguC7giwpq9W/jXIWU5BH
J500Bl9GZp5qMz89IrWjoI1wsY8KShI53Y57BBpi/TaNi9Ab51pKzAaVqnDhv653ysSEHEhBckmy
EKyVXhFH8k83QAxbtJ+dbFdMFa8sbgNvM5gOkoRuBspMoRaIcNP9XTUHVj4ClEv8CTRANDYcWrle
enpBw6VVovyZgXqit7VW1m8dL03erd31PrtwrdKHYOuaVxkU/UlKPH19VL3D7oJwZqdcKGVqg62n
Zf4xgPJyOaP90F24doQICR//E7IDxsTKzCs9p1/ThX9ETQzJIHCsZOPPkLbSd9crKhJgjfvZaqwf
BuGDUVoCUx7YCQw9xGGmNM1SPsIuXY8IE2f0C6B71WYSl8YWEbVNrkAszvNPGO8j2dTMQtNE/WIg
J87GNhWqC/C3EgTV6SJ7QRUdGhN5sS4v0sLURjlVpfHIsDxkGZLMQbVi4xVjytjvaRIBpXcf5nf7
wjanFpAwwDq57LdZkBabcUZi6sqgrGLs8tFunCJLdpfB1igXh5njfXbxuf/QSsu+nRne1hr55c6+
y0i0WJezFSnPe4Q19JFW2p/yUM8+IvGGJtPKNCbBgOyRBlA+par3mELLXlt/6rEBkz+jXQXd0m3s
QKC59wFdGpcaMkajPPHVOfbUv/H3AxTW6ez7abdD2oPGi0DskwHVIM5lDqf7YpWHKQkVAF7k+ACo
rT2C3aW9GaOJ516hbFmMzcNud3u0d3vYyUiuZKQ36GS+P4zWJh0Yok3szeETIxinRZFBiiqiliFW
Y6QlqJmkgRggoT7LE6pXPWui7RR7oYGJ3UFXOD44KGC8j/fE/yPs+RrhFDX74G6V4NNKVYIVCbK1
iwAJykwUNCs3SjxLJjbr9VZJVtZb/ZhTz6CQVtGErOcA3U1qF414XNIVDd8fcXXTnBVg/Lm3wTSH
28neQqp8HQy204OCLx5TQ/KBVII+GSjpOI8TWr+tQKPX63D3sLZt7RYjsaM002Oz2DvRHhLLpwvA
wBsk8ZjujhbqOGoYjUgrJRdRmLHXU2N9G/v4KPS3gTbm5sGjt7HM4zXdLfbwQwvr6y6P9gsrpIHB
KA7cw/1O0w76ZJ8a0aQKav8X//9l/A9v7tX4H31AmNztyL/6mydQEOTPhA5kwZCEfCRi+Cbyp5KY
H6EXouuE/9AjvmGC5pCwXyPkp1INHqGAC07USEUIedoqXDCq1wQ2+CPUyDb7CmRQMWFf6cCSlOAT
9wtY4KzclA5HKmzbZP9QhItVFsAw/nI2Gy9QIZmsMy7U8xt0yCrpQQ/C+MANHKTIPQeBXHfu7x58
d+SFi9dvVRF7WjAnVCv4VhQRUpSFMFeHZFKqmRqYJM7v12YAG4dk9UBj95aACtomMT9n68PKeQS3
c3LlSom1bHAcRZT8+9sboNhkFS5ASh17RUBJ1xTXvpqlK+WK5Fmx9EmB++FdkaJtZ9wq5J6mQebS
PBx8UClvLWMQzT6UST6B8mXeZLgMb9ZEoD6UglmyzUfYqtWFo6co2Wg7C2EoxFB1N6ehZph4G3ST
YeGnCDJtCXMveQjOdZ9WfZmoWbpJoW/8UR4CTuFZQrXEEXhxPwnJhejhrU1Hr0vzQJmMo1KA9XkQ
gXkCI4b+BbSvlA4YAhQ1BnZ8vF3nrjd4v1cGvrEd67sVDQspBtys88PsyobKkl39d1mNxvwJmH9c
ydC9LZZp+W6ZkXnLToRj8dM3kb/NP0Q/90uvD9RAhn9lh9DZxXA8kZCfHqp64tfGCOY5+g8LGtMa
GCIbhrYmxFmCCN3O+t/pDjSE0QubzNExLVxYAe50Njvfe//XX62eyNd/57VH/wamguezmaXe3jKG
KibOhg9ZvySm8HwSgGWHQrtJwLB9e30onAbfTOr9DW3I2aMTBHNsiAu66Pn7I4BocRgguVSfdz36
+jT3aB6qVgD5mcWv0yuE+Eo3+bit17aGtoLyjGCmVlc9zz16e0STBMVT6uOrLq0nEQyCNNp+fViU
Q6aFIgt2WLMq/iNb/zEqtrmwvSu/q4vORv07L98Z4Zvd090h69pE1xrasbg65s91cbbIfzwtgfqG
fVoC4vP8vVmYL3BHLyEdpP5jzrd+sv4IKQhZOlLBuI7i6ux/Rx9iHrEP+ITV1buNgChKbZklrIA9
1EyDNJzq1i/ZmQQgPzaKDXffqPWD+ncUkFeUXQqGzacmsQg7vrZ5HZvIAhnSVkDXRMFEdVVrr08b
otrEf8cqvLYfhDawpon47vxEEMVsBuegBlujn2+PfJ7BwpV6fbEGEDKDXGLXL9mZBZQe6ciFxRCN
tcRV37BPa4CgVXISdAPRZ3po6CqmRVyE2edLgeJFYmPOSAqTqqt/jjHlNPKTgPtDeRB5/+rqrgRQ
CjaKCSEbugFX71YCEqGyDpJwD6EWoAzEUdu85PlKQBwTWSPqbqzeHYs6+kvSa0DF4FOF66gvOwe4
SDoW0QWqrNcIG+U/4iZ2zPm3CJFESf1MP+8c0GmQOmHVJO/y4hogTKZ7DvsENl7P3h7teGlbiBdM
hGDRzqf+xB2ngA6NhgUeqauYTHH1bhKEDpn0GjCw+BRsw4Oq37JrDHGNwAxxopt+BD06EBG7lAVJ
hBlEHA3HEB/z3P7ZEFJFFT9Gop6X2gft0dtrlNrLImTESDasPds5bYHOHnCIDpC0E8W0tYWoj50e
zQL2W5edBQ0FP9cUitD1pxZR1/lacPCKHNQa0JKpZ6GHRyKK1rJukUkYwGkHnbt+S6a1NQvWEBqn
ZljkZ6qrd7OgGVgqyVkwiATxfzkUmm/dnQV2DOkpVsM3bKVfjoFq2Gr9aSQ8A2OI3VNsKqHqLdGJ
EwS73xINjUmn9c01oNXNswxmBef/SOZAEzlHUgTfiZNgKBMsAq/jONUT1LdZQGHiGY/7h2dBoXuQ
oVqgAy9bBJcMg2MRnZ+Oj/7NgisNpJNHUMhJA6c208DmOreLrg7aqlAA0wDKSv/OSNp0yJ6RYMpg
iOgvoERTXR2LAIhEoGDjJjZAY/9mgVSX9OlgcgYKbOAUM3S8ZcsdordEUYPdQAu98xp5Ok06cnLw
h2j1THRc2wUGbO0Ih9ODDAM5iHqtMEs9OyMFzlc91M+fkRSkkEjS0PfohA4O4s70j7AAV+qrd1tB
BI7Sr68TOZFBokStfsuOWXQU0V8OyJ0UQ3X1bhaQunJkHSUdcpLDBFhPsUNnK4gue6oD2PgtCd+v
rYC2/rPOzT/sKLAWoG7hCtCJubras1Bj6yyFBrTpUfzI8nXrlfnzlgCeiQPNgFrM75yNJjga9Cm6
c9Sz07utoGEQZD0EQ8SHFPRB7Xv5VICPAvOPcL2+U58WAXGvtCUAL3dQS6VI9+XX57ioGYwN0AbI
0DNLQOcv2UUAnkZdJdmjJokmEKqWawCUgvAlUnHNVuhd+ChUzepPI2EQAA8B1dFsfDlkUKmbx4ms
9PJ6twpEkljSNSKxQEEBtf8NdtpNM0K9MqGuKiLJVl315uuTRdAoxpOfBRxEVccVrC1Cdy+4Q1wH
kWDqa7IVOE0QpDFTP78XCBxR7AMp4QSsrk7gqKoWUJIJC6/BHXuXbWUW3DqC+flZMPQhJeg4iadU
W8dbFjuCdUI00YTP/TsjKeSXngUAJfqTifbRL+4IG1SRXARVA/VScXsXPiMYJp1ugIRB1MQZeAak
n5+RqmIN4S4yUU4P9wIAgqRFAFCDfYo4NYyj6uruBZPTQ6Ed2Imf0T93mYyp7Czo+Iu6kAg92cUO
lGQDrlLcgf5xc3r0bxbIDMp6zaRbHBd6YnMCPiNpkoZ1EPgWSNPT6dEvrxk88JmE0o/Gz+KMhKmO
/W+Ch46nIOqmMIxQ96zerQISZdL+ooDSaCTpEjo8feVzi2g7Q7FERMKl/nnvzoVG/EbOU+Itq15w
sPOrq2MRQNQsjg3OhW+IW8/2wgutFX50LwCmQEzHRaAKsL7aESSUBBtiFtzoH0/G/40A46kKauT5
waKqf/KX2UtlUt/7hZOz/PznTenPdPHPf1B8+FTFWP2iKIeq711TvMT//6tF/qrKk85+eCpXOv/z
5gWf3/rFhzr947W/TOfpo1dWr1s2j/kwD6mh+r9g/mUezs/LPVl9mP1vT/LPf7Se88w7+IuBs01n
XJGfkR439Y9Ru18jmv5EMfIDb+bbbJ6dRhKfkYp9/ADZkUfzwP8apR09rZr9Lz12FETpfBGdnlI8
dU0flR95u10+5v5jkbcGr3iJsoNfLoP5fp4uz0euOX/SIzelIr9FX3+j2LUIv7RlzGpSmexdJsy6
v2gv75qpJDvy1TJCe609Mt4yJ6LsyNfMuO+fxqmWd12JJTvwdDH3WguwoahIjxvQmTXy2zuy5j1I
D71d+POOFamz6NIjR/v2x0Mdk4Nedtjb57apzvRKD8wAxeOmPD1itS7q9Kns0HdR4WfPprnOysmO
fT/3ty3rQe7hVxwv93OUgOfbxfl0NOWa8o+cZfNH5I2Xed5a0001rPT4/qPnr+attlZN+kt+aM6C
LMpbK7tJKsmPnWU+/8VxyzY19NdfMXpUpN2hRSJEeuhom3dsSJNckB35YfklnXe8J1LMArGWH3o3
b59bDQgsP/D+t+t5GGee3z7WG3j1V4x/s0yzZctSgdcJ1PJXDH6/PPiPrWOsAQN/xeB/Runm9JjC
wjK0wNmkh6Z968s9zLUawvo1N7icb7p7v67alB3+d89vz3jN8JUedhPgkbSjGsjDIgcsPXS6XHXr
uSuChezAb5bbbVYGu3knTEBVUKBwssO/86LF8rdp9uxsq9OBssO/j4rvLMSGi/RrbvB8ITY1MrLD
f2D2l1m2bLkUSIwL1r382Id2VNkUuMmO+z3t9kr45UX5lSf46rXA/d/LNORkO723sFYktQSpQ/aB
X1SVruFF2aE/zjl3aPTb3ppNXbH04H8liS054682JJUd+/tyXq+O/BLS9KSg8xx/OinjvPRnbXBN
/MZjsJyn//p/AAAA//8=</cx:binary>
              </cx:geoCache>
            </cx:geography>
          </cx:layoutPr>
          <cx:valueColors>
            <cx:minColor>
              <a:schemeClr val="accent1">
                <a:lumMod val="60000"/>
                <a:lumOff val="40000"/>
              </a:schemeClr>
            </cx:minColor>
            <cx:midColor>
              <a:srgbClr val="0070C0"/>
            </cx:midColor>
            <cx:maxColor>
              <a:schemeClr val="tx2">
                <a:lumMod val="50000"/>
              </a:schemeClr>
            </cx:maxColor>
          </cx:valueColors>
          <cx:valueColorPositions count="3"/>
        </cx:series>
      </cx:plotAreaRegion>
    </cx:plotArea>
  </cx:chart>
  <cx:spPr>
    <a:noFill/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65D2F9-B421-8D54-170C-05BFA716B3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9AF56-394B-2FA2-EE2F-C1E6A49A0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C17E2-EAF3-7041-AAC7-AE51C9AABD9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80D0F-D4BB-85BB-8B83-E9293ACE86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29EED-941D-D5CB-36F1-5707D1D604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330C2-EDEA-F34E-B0C1-985B8857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46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5EC84-F3D1-C54B-A30F-FF33BB441B7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1AAD4-5556-D24A-BEF8-D18070DA1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99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https://freddiemac.gcs-web.com/news-releases/news-release-details/mortgage-rates-remain-essentially-flat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21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https://www.freddiemac.com/pmms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43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E2B6-E402-C3AF-141F-FD0C0A7A9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FBA27B-EC88-01FA-D7A2-5106FB96C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B6389-4445-375D-A1FE-A2644FF8B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https://www.housingwire.com/articles/stable-mortgage-rates-loan-officers-homebuyers-reshape-conversations/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523B0-56A1-30FC-4EED-2ACE9A5D7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03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863A6-5780-CB1E-459F-DD20E54DB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29413-F8D5-4E9F-063D-026255E19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22507-C652-672F-A73F-DCC02F1E2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https://freddiemac.gcs-web.com/node/30516/pdf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E71B1-31C4-4750-03F3-FC3F00F54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23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https://www.mba.org/news-and-research/newsroom/news/2025/07/30/mortgage-applications-decrease-in-latest-mba-weekly-survey</a:t>
            </a:r>
          </a:p>
          <a:p>
            <a:r>
              <a:rPr lang="en-US"/>
              <a:t>https://www.mba.org/news-and-research/research-and-economics/single-family-research/weekly-applications-survey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0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238B4-E1DF-E61E-6022-604291F5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B48F3-B1CC-B7D6-94FD-9E1478A26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BA9C2-66A3-1151-820C-7E42CA713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https://themortgagereports.com/32667/mortgage-rates-forecast-fha-va-usda-conventional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149CF-98B2-32F1-6412-2514C4441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80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D46E-85E0-6383-326D-33CB7166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1B3E5-1D73-640C-56DD-0798223EC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9E087-CD04-5497-FE95-CFC52FF38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https://www.fanniemae.com/media/55996/display</a:t>
            </a:r>
          </a:p>
          <a:p>
            <a:r>
              <a:rPr lang="en-US"/>
              <a:t>https://img03.en25.com/Web/MortgageBankersAssociation/%7B76e5d77f-5cae-41d3-8cdc-ab508f86a6bc%7D_Mortgage_Finance_Forecast_June_2025.pdf</a:t>
            </a:r>
          </a:p>
          <a:p>
            <a:r>
              <a:rPr lang="en-US"/>
              <a:t>https://wellsfargo.bluematrix.com/links2/html/ad572bb7-25c3-4135-a3f8-b1d925e7bdb8#bm-img-23423856-1ff6-4cc7-bcee-d6806e299cd8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0849-80D0-F447-D054-12515D5BD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711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53CA8-5906-43BD-E0E4-AC1C3D7F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3ED02-09DF-F2BC-B686-69EB3E1CD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BB707-A1AE-5EF6-B2DA-D8414FC52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https://www.nar.realtor/magazine/real-estate-news/home-buyer-demand-shows-signs-of-strengthening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D955B-6FDA-4173-2BF7-D0FB704B1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51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https://www.mpamag.com/us/mortgage-industry/market-updates/mortgage-rates-slip-for-fourth-straight-week/540769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52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https://www.mortgagecalculator.net/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2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https://www.resiclubanalytics.com/p/housing-market-continues-to-become-more-buyer-friendly-inventory-state-update-june-2025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55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4D2C-2ECE-7598-738A-CD6E7F82E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B2832-FAFB-5983-FEA8-301A899C4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05AA9-4B9C-F5CF-302C-2DC1BB630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https://www.bankrate.com/real-estate/when-will-mortgage-rates-drop/#when-will-mortgage-rates-drop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93EC6-3327-F40D-5ACF-6D0488C2A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79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B25E4-0B4C-8604-A6B2-85533B7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6D14F-57E9-D49D-2348-C353407ED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D7F2B-0BF4-3408-08FF-4B30A9538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https://themortgagereports.com/32667/mortgage-rates-forecast-fha-va-usda-conventional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14E93-96B7-8286-F7F3-0FD3AAB5E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1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90C36-2C45-0483-2BFD-A9CD8C55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9D1DA-5A91-0AE4-964E-331BF57DA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D0401-E996-0C2E-A229-2BCDFF9B1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https://www.redfin.com/news/data-center/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70922-6F01-0D92-B428-A438F94AB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5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https://www.realtor.com/research/july-2025-data/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8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https://www.realtor.com/research/july-2025-data/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27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E471-8C01-3E37-6976-AC77FA772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3902C-82BA-684D-7982-E1DDCDA55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683464-6DCA-A24E-B3B1-E2E0A51A7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https://www.realtor.com/research/july-2025-data/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A622F-1E8C-6558-A67D-0F90510F8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6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https://www.realtor.com/research/july-2025-data/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9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https://www.zillow.com/research/data/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19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A9C3-FFEB-54C2-F936-9657335D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5CF53-177F-7F00-7427-F10AE45B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A418D-0E19-FF18-DB61-250397817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https://www.resiclubanalytics.com/p/monthly-housing-market-home-price-analysis-spanning-over-800-metros-and-3-000-counties-1d21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D181F-F625-CB20-C637-062FD63F1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6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53574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D24EF-6D93-7680-CB1A-BB755000DFB2}"/>
              </a:ext>
            </a:extLst>
          </p:cNvPr>
          <p:cNvSpPr/>
          <p:nvPr userDrawn="1"/>
        </p:nvSpPr>
        <p:spPr>
          <a:xfrm>
            <a:off x="0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161D02-8D6D-9DC2-3488-3515365F0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88720E22-5FB6-1C9C-C536-A6D7186263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185592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1">
    <p:bg>
      <p:bgPr>
        <a:gradFill>
          <a:gsLst>
            <a:gs pos="0">
              <a:srgbClr val="004D7C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0CE0135-9A47-7152-6FDF-BF9CA1DB254A}"/>
              </a:ext>
            </a:extLst>
          </p:cNvPr>
          <p:cNvSpPr/>
          <p:nvPr userDrawn="1"/>
        </p:nvSpPr>
        <p:spPr>
          <a:xfrm>
            <a:off x="0" y="2673606"/>
            <a:ext cx="12202675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gradFill>
            <a:gsLst>
              <a:gs pos="7000">
                <a:srgbClr val="005589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7A09EA-9A19-9AA0-6A55-E62AFC64C0F5}"/>
              </a:ext>
            </a:extLst>
          </p:cNvPr>
          <p:cNvSpPr/>
          <p:nvPr userDrawn="1"/>
        </p:nvSpPr>
        <p:spPr>
          <a:xfrm>
            <a:off x="1176333" y="128701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DB6F01-9522-188D-2A5C-27E49D399AD7}"/>
              </a:ext>
            </a:extLst>
          </p:cNvPr>
          <p:cNvSpPr/>
          <p:nvPr userDrawn="1"/>
        </p:nvSpPr>
        <p:spPr>
          <a:xfrm>
            <a:off x="1066800" y="1164146"/>
            <a:ext cx="10025067" cy="4529711"/>
          </a:xfrm>
          <a:prstGeom prst="roundRect">
            <a:avLst>
              <a:gd name="adj" fmla="val 3829"/>
            </a:avLst>
          </a:prstGeom>
          <a:gradFill>
            <a:gsLst>
              <a:gs pos="0">
                <a:srgbClr val="022840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E5E5A73-961C-6A9D-12DC-CFA798751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2578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23509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hoto 2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A8CA733-8A21-D9F5-DE69-6BC681A83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03801"/>
            <a:ext cx="10058400" cy="3444599"/>
          </a:xfrm>
        </p:spPr>
        <p:txBody>
          <a:bodyPr r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 – note: this is not a transition slide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CEA9062-00FF-C7C6-8AC2-E9A8D481CF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C31CB872-2CCD-7640-37B1-3C90262E9A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265496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638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ong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930EEB-95FE-DA5E-C25A-94B0A9E8A776}"/>
              </a:ext>
            </a:extLst>
          </p:cNvPr>
          <p:cNvSpPr/>
          <p:nvPr userDrawn="1"/>
        </p:nvSpPr>
        <p:spPr>
          <a:xfrm>
            <a:off x="1258167" y="1601750"/>
            <a:ext cx="9959239" cy="4831081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90C25-C446-42C6-149C-827C1A045AEE}"/>
              </a:ext>
            </a:extLst>
          </p:cNvPr>
          <p:cNvSpPr/>
          <p:nvPr userDrawn="1"/>
        </p:nvSpPr>
        <p:spPr>
          <a:xfrm>
            <a:off x="1028702" y="1523999"/>
            <a:ext cx="10096500" cy="4831081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9681" y="1790699"/>
            <a:ext cx="9692641" cy="4411981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582CA"/>
              </a:buClr>
              <a:buFont typeface="+mj-lt"/>
              <a:buAutoNum type="arabicPeriod"/>
              <a:defRPr sz="2800">
                <a:solidFill>
                  <a:srgbClr val="1112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Text,</a:t>
            </a:r>
          </a:p>
          <a:p>
            <a:r>
              <a:rPr lang="en-US"/>
              <a:t>Numbered or bulleted</a:t>
            </a:r>
          </a:p>
          <a:p>
            <a:r>
              <a:rPr lang="en-US"/>
              <a:t>List</a:t>
            </a:r>
          </a:p>
          <a:p>
            <a:r>
              <a:rPr lang="en-US"/>
              <a:t>Goes</a:t>
            </a:r>
          </a:p>
          <a:p>
            <a:r>
              <a:rPr lang="en-US"/>
              <a:t>Here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63E213-E97B-DD68-914D-3A93C108F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25700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ong 2">
    <p:bg>
      <p:bgPr>
        <a:gradFill>
          <a:gsLst>
            <a:gs pos="100000">
              <a:srgbClr val="005589"/>
            </a:gs>
            <a:gs pos="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6523D8-BE11-4DFE-0B07-C950F814D9F5}"/>
              </a:ext>
            </a:extLst>
          </p:cNvPr>
          <p:cNvSpPr/>
          <p:nvPr userDrawn="1"/>
        </p:nvSpPr>
        <p:spPr>
          <a:xfrm>
            <a:off x="1258167" y="1601750"/>
            <a:ext cx="9959239" cy="4831081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7CC9C6-D8E4-6AC8-B09D-67B35115CC9D}"/>
              </a:ext>
            </a:extLst>
          </p:cNvPr>
          <p:cNvSpPr/>
          <p:nvPr userDrawn="1"/>
        </p:nvSpPr>
        <p:spPr>
          <a:xfrm>
            <a:off x="1028702" y="1523999"/>
            <a:ext cx="10096500" cy="4831081"/>
          </a:xfrm>
          <a:prstGeom prst="roundRect">
            <a:avLst>
              <a:gd name="adj" fmla="val 2647"/>
            </a:avLst>
          </a:prstGeom>
          <a:gradFill>
            <a:gsLst>
              <a:gs pos="100000">
                <a:srgbClr val="022840"/>
              </a:gs>
              <a:gs pos="0">
                <a:srgbClr val="051923"/>
              </a:gs>
            </a:gsLst>
            <a:lin ang="5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9681" y="1790699"/>
            <a:ext cx="9692641" cy="4411981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EEF"/>
              </a:buClr>
              <a:buFont typeface="+mj-lt"/>
              <a:buAutoNum type="arabicPeriod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E244301-1EBF-8164-E505-5F356B1A46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2121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gradFill>
          <a:gsLst>
            <a:gs pos="11000">
              <a:srgbClr val="0582CA"/>
            </a:gs>
            <a:gs pos="91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E1F2D6-0DA6-5B1C-5938-85CDB2DE1136}"/>
              </a:ext>
            </a:extLst>
          </p:cNvPr>
          <p:cNvSpPr/>
          <p:nvPr userDrawn="1"/>
        </p:nvSpPr>
        <p:spPr>
          <a:xfrm>
            <a:off x="1243443" y="1570528"/>
            <a:ext cx="9959239" cy="4857957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Map Title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7D8CA2E-01A5-AB93-2BD0-59923FA84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311D59-C29D-D80C-7CBF-4D3FBD0BC9F0}"/>
              </a:ext>
            </a:extLst>
          </p:cNvPr>
          <p:cNvSpPr/>
          <p:nvPr userDrawn="1"/>
        </p:nvSpPr>
        <p:spPr>
          <a:xfrm>
            <a:off x="1028702" y="1430170"/>
            <a:ext cx="10096500" cy="4924911"/>
          </a:xfrm>
          <a:prstGeom prst="roundRect">
            <a:avLst>
              <a:gd name="adj" fmla="val 264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7CC10C-93A7-A23F-FC5E-4EE4C3E7E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06038" y="1546160"/>
            <a:ext cx="9379924" cy="46781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5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Dark">
    <p:bg>
      <p:bgPr>
        <a:gradFill>
          <a:gsLst>
            <a:gs pos="11000">
              <a:srgbClr val="022840"/>
            </a:gs>
            <a:gs pos="91000">
              <a:srgbClr val="05192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E1F2D6-0DA6-5B1C-5938-85CDB2DE1136}"/>
              </a:ext>
            </a:extLst>
          </p:cNvPr>
          <p:cNvSpPr/>
          <p:nvPr userDrawn="1"/>
        </p:nvSpPr>
        <p:spPr>
          <a:xfrm>
            <a:off x="1243443" y="1570528"/>
            <a:ext cx="9959239" cy="4857957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Map Title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7D8CA2E-01A5-AB93-2BD0-59923FA84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311D59-C29D-D80C-7CBF-4D3FBD0BC9F0}"/>
              </a:ext>
            </a:extLst>
          </p:cNvPr>
          <p:cNvSpPr/>
          <p:nvPr userDrawn="1"/>
        </p:nvSpPr>
        <p:spPr>
          <a:xfrm>
            <a:off x="1028702" y="1430170"/>
            <a:ext cx="10096500" cy="4924911"/>
          </a:xfrm>
          <a:prstGeom prst="roundRect">
            <a:avLst>
              <a:gd name="adj" fmla="val 264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7CC10C-93A7-A23F-FC5E-4EE4C3E7E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06038" y="1546160"/>
            <a:ext cx="9379924" cy="46781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60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2x2">
    <p:bg>
      <p:bgPr>
        <a:gradFill>
          <a:gsLst>
            <a:gs pos="44000">
              <a:srgbClr val="005C94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05C9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DF98822-46DD-3B4B-BBF0-B7C77DAF0C98}"/>
              </a:ext>
            </a:extLst>
          </p:cNvPr>
          <p:cNvSpPr/>
          <p:nvPr userDrawn="1"/>
        </p:nvSpPr>
        <p:spPr>
          <a:xfrm flipH="1">
            <a:off x="0" y="0"/>
            <a:ext cx="10988842" cy="6858001"/>
          </a:xfrm>
          <a:custGeom>
            <a:avLst/>
            <a:gdLst>
              <a:gd name="connsiteX0" fmla="*/ 10988842 w 10988842"/>
              <a:gd name="connsiteY0" fmla="*/ 0 h 6858001"/>
              <a:gd name="connsiteX1" fmla="*/ 7106654 w 10988842"/>
              <a:gd name="connsiteY1" fmla="*/ 0 h 6858001"/>
              <a:gd name="connsiteX2" fmla="*/ 7026442 w 10988842"/>
              <a:gd name="connsiteY2" fmla="*/ 0 h 6858001"/>
              <a:gd name="connsiteX3" fmla="*/ 5155588 w 10988842"/>
              <a:gd name="connsiteY3" fmla="*/ 0 h 6858001"/>
              <a:gd name="connsiteX4" fmla="*/ 5055347 w 10988842"/>
              <a:gd name="connsiteY4" fmla="*/ 0 h 6858001"/>
              <a:gd name="connsiteX5" fmla="*/ 2857211 w 10988842"/>
              <a:gd name="connsiteY5" fmla="*/ 0 h 6858001"/>
              <a:gd name="connsiteX6" fmla="*/ 2857211 w 10988842"/>
              <a:gd name="connsiteY6" fmla="*/ 1 h 6858001"/>
              <a:gd name="connsiteX7" fmla="*/ 925228 w 10988842"/>
              <a:gd name="connsiteY7" fmla="*/ 1 h 6858001"/>
              <a:gd name="connsiteX8" fmla="*/ 814939 w 10988842"/>
              <a:gd name="connsiteY8" fmla="*/ 179496 h 6858001"/>
              <a:gd name="connsiteX9" fmla="*/ 0 w 10988842"/>
              <a:gd name="connsiteY9" fmla="*/ 3379809 h 6858001"/>
              <a:gd name="connsiteX10" fmla="*/ 927109 w 10988842"/>
              <a:gd name="connsiteY10" fmla="*/ 6762677 h 6858001"/>
              <a:gd name="connsiteX11" fmla="*/ 991575 w 10988842"/>
              <a:gd name="connsiteY11" fmla="*/ 6858001 h 6858001"/>
              <a:gd name="connsiteX12" fmla="*/ 3353040 w 10988842"/>
              <a:gd name="connsiteY12" fmla="*/ 6858001 h 6858001"/>
              <a:gd name="connsiteX13" fmla="*/ 3353040 w 10988842"/>
              <a:gd name="connsiteY13" fmla="*/ 6858000 h 6858001"/>
              <a:gd name="connsiteX14" fmla="*/ 5055347 w 10988842"/>
              <a:gd name="connsiteY14" fmla="*/ 6858000 h 6858001"/>
              <a:gd name="connsiteX15" fmla="*/ 5155588 w 10988842"/>
              <a:gd name="connsiteY15" fmla="*/ 6858000 h 6858001"/>
              <a:gd name="connsiteX16" fmla="*/ 7026442 w 10988842"/>
              <a:gd name="connsiteY16" fmla="*/ 6858000 h 6858001"/>
              <a:gd name="connsiteX17" fmla="*/ 7106654 w 10988842"/>
              <a:gd name="connsiteY17" fmla="*/ 6858000 h 6858001"/>
              <a:gd name="connsiteX18" fmla="*/ 10988842 w 10988842"/>
              <a:gd name="connsiteY18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88842" h="6858001">
                <a:moveTo>
                  <a:pt x="10988842" y="0"/>
                </a:moveTo>
                <a:lnTo>
                  <a:pt x="7106654" y="0"/>
                </a:lnTo>
                <a:lnTo>
                  <a:pt x="7026442" y="0"/>
                </a:lnTo>
                <a:lnTo>
                  <a:pt x="5155588" y="0"/>
                </a:lnTo>
                <a:lnTo>
                  <a:pt x="5055347" y="0"/>
                </a:lnTo>
                <a:lnTo>
                  <a:pt x="2857211" y="0"/>
                </a:lnTo>
                <a:lnTo>
                  <a:pt x="2857211" y="1"/>
                </a:lnTo>
                <a:lnTo>
                  <a:pt x="925228" y="1"/>
                </a:lnTo>
                <a:lnTo>
                  <a:pt x="814939" y="179496"/>
                </a:lnTo>
                <a:cubicBezTo>
                  <a:pt x="305830" y="1049185"/>
                  <a:pt x="0" y="2164147"/>
                  <a:pt x="0" y="3379809"/>
                </a:cubicBezTo>
                <a:cubicBezTo>
                  <a:pt x="0" y="4682305"/>
                  <a:pt x="351081" y="5869200"/>
                  <a:pt x="927109" y="6762677"/>
                </a:cubicBezTo>
                <a:lnTo>
                  <a:pt x="991575" y="6858001"/>
                </a:lnTo>
                <a:lnTo>
                  <a:pt x="3353040" y="6858001"/>
                </a:lnTo>
                <a:lnTo>
                  <a:pt x="3353040" y="6858000"/>
                </a:lnTo>
                <a:lnTo>
                  <a:pt x="5055347" y="6858000"/>
                </a:lnTo>
                <a:lnTo>
                  <a:pt x="5155588" y="6858000"/>
                </a:lnTo>
                <a:lnTo>
                  <a:pt x="7026442" y="6858000"/>
                </a:lnTo>
                <a:lnTo>
                  <a:pt x="7106654" y="6858000"/>
                </a:lnTo>
                <a:lnTo>
                  <a:pt x="10988842" y="6858000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AAFAD0-036C-E6CE-5D51-7924BD4AD9BF}"/>
              </a:ext>
            </a:extLst>
          </p:cNvPr>
          <p:cNvSpPr/>
          <p:nvPr userDrawn="1"/>
        </p:nvSpPr>
        <p:spPr>
          <a:xfrm>
            <a:off x="5224515" y="751610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805361B-4CA7-ADCB-6872-2635D5C3EE36}"/>
              </a:ext>
            </a:extLst>
          </p:cNvPr>
          <p:cNvSpPr/>
          <p:nvPr userDrawn="1"/>
        </p:nvSpPr>
        <p:spPr>
          <a:xfrm>
            <a:off x="1191376" y="751609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8BF1EC-0482-89A6-D0EF-D9B8F4E181A2}"/>
              </a:ext>
            </a:extLst>
          </p:cNvPr>
          <p:cNvSpPr/>
          <p:nvPr userDrawn="1"/>
        </p:nvSpPr>
        <p:spPr>
          <a:xfrm>
            <a:off x="5224515" y="3453735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AA26D8-B95B-03F1-54A3-A3C324B571FB}"/>
              </a:ext>
            </a:extLst>
          </p:cNvPr>
          <p:cNvSpPr/>
          <p:nvPr userDrawn="1"/>
        </p:nvSpPr>
        <p:spPr>
          <a:xfrm>
            <a:off x="1191376" y="3453734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3220EC10-A907-E427-6F5E-C1AB6AEF1D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3968779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1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B702557D-BF9A-F7D8-1F32-86C5F10D6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5" name="Google Shape;174;p44">
            <a:extLst>
              <a:ext uri="{FF2B5EF4-FFF2-40B4-BE49-F238E27FC236}">
                <a16:creationId xmlns:a16="http://schemas.microsoft.com/office/drawing/2014/main" id="{4A369863-F8EF-4E12-6626-4E79DF89948B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053696-BA29-3528-3487-AFB507500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3233" y="2703019"/>
            <a:ext cx="6146800" cy="87933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858F1B-51A1-AFC7-D4B6-0561BC600D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3233" y="3582355"/>
            <a:ext cx="6146800" cy="494027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F984BCA-7BD0-1324-38E9-D340658BFA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233" y="4095988"/>
            <a:ext cx="6146800" cy="497845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4D220C-6221-F7DC-9A99-10E41B449B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91968" y="2420305"/>
            <a:ext cx="2233933" cy="2451100"/>
          </a:xfrm>
        </p:spPr>
        <p:txBody>
          <a:bodyPr/>
          <a:lstStyle>
            <a:lvl1pPr>
              <a:defRPr sz="2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Add vertical blue and white KCM logo here.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5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2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053696-BA29-3528-3487-AFB507500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3233" y="2703019"/>
            <a:ext cx="6146800" cy="87933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858F1B-51A1-AFC7-D4B6-0561BC600D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3233" y="3582355"/>
            <a:ext cx="6146800" cy="494027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F984BCA-7BD0-1324-38E9-D340658BFA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233" y="4095988"/>
            <a:ext cx="6146800" cy="497845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4D220C-6221-F7DC-9A99-10E41B449B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91968" y="2420305"/>
            <a:ext cx="2233933" cy="2451100"/>
          </a:xfrm>
        </p:spPr>
        <p:txBody>
          <a:bodyPr/>
          <a:lstStyle>
            <a:lvl1pPr>
              <a:defRPr sz="2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Add vertical blue and white KCM logo here. </a:t>
            </a:r>
          </a:p>
          <a:p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2256F6-6D26-2ADF-82ED-B80F73A5DC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4762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layer. Arrange &gt; send to back. Add a square transparent overlay on top of photo with color #003554. Delete this text box when done.</a:t>
            </a:r>
          </a:p>
        </p:txBody>
      </p:sp>
    </p:spTree>
    <p:extLst>
      <p:ext uri="{BB962C8B-B14F-4D97-AF65-F5344CB8AC3E}">
        <p14:creationId xmlns:p14="http://schemas.microsoft.com/office/powerpoint/2010/main" val="631559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3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9ABD8BFB-979A-870C-F41E-AB90A5DA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6" name="Google Shape;174;p44">
            <a:extLst>
              <a:ext uri="{FF2B5EF4-FFF2-40B4-BE49-F238E27FC236}">
                <a16:creationId xmlns:a16="http://schemas.microsoft.com/office/drawing/2014/main" id="{0729E443-8F4E-6889-F507-94F91332A32B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D6F23-FF07-4D82-BCC7-B5F1F82F5245}"/>
              </a:ext>
            </a:extLst>
          </p:cNvPr>
          <p:cNvSpPr/>
          <p:nvPr userDrawn="1"/>
        </p:nvSpPr>
        <p:spPr>
          <a:xfrm>
            <a:off x="0" y="5606322"/>
            <a:ext cx="12192000" cy="125167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6E8A-A8ED-F509-37EF-F36D408DC0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600" y="3281432"/>
            <a:ext cx="61468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31BC9DE-E450-A42F-56FF-BD347F840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2600" y="4160769"/>
            <a:ext cx="61468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DF00813-F5E9-5066-5C30-280AE37F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591361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pic>
        <p:nvPicPr>
          <p:cNvPr id="2" name="Google Shape;146;p40">
            <a:extLst>
              <a:ext uri="{FF2B5EF4-FFF2-40B4-BE49-F238E27FC236}">
                <a16:creationId xmlns:a16="http://schemas.microsoft.com/office/drawing/2014/main" id="{7AEA150A-698C-FFE7-1B85-DE5465E2D8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5071" t="19304" r="5322" b="16666"/>
          <a:stretch/>
        </p:blipFill>
        <p:spPr>
          <a:xfrm>
            <a:off x="2504765" y="1420511"/>
            <a:ext cx="6664634" cy="1064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24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4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6F23-FF07-4D82-BCC7-B5F1F82F5245}"/>
              </a:ext>
            </a:extLst>
          </p:cNvPr>
          <p:cNvSpPr/>
          <p:nvPr userDrawn="1"/>
        </p:nvSpPr>
        <p:spPr>
          <a:xfrm>
            <a:off x="0" y="5606322"/>
            <a:ext cx="12192000" cy="125167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6E8A-A8ED-F509-37EF-F36D408DC0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600" y="3281432"/>
            <a:ext cx="61468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31BC9DE-E450-A42F-56FF-BD347F840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2600" y="4160769"/>
            <a:ext cx="61468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DF00813-F5E9-5066-5C30-280AE37F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591361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1DFF837-BC23-7A06-8BB4-75407B1232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4762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 within this area. Arrange &gt; send to back. Add a square transparent overlay on top of photo with color #003554. Delete this text box when done.</a:t>
            </a:r>
          </a:p>
        </p:txBody>
      </p:sp>
      <p:pic>
        <p:nvPicPr>
          <p:cNvPr id="2" name="Google Shape;146;p40">
            <a:extLst>
              <a:ext uri="{FF2B5EF4-FFF2-40B4-BE49-F238E27FC236}">
                <a16:creationId xmlns:a16="http://schemas.microsoft.com/office/drawing/2014/main" id="{5E3C0104-C518-7233-1709-6623919301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071" t="19304" r="5322" b="16666"/>
          <a:stretch/>
        </p:blipFill>
        <p:spPr>
          <a:xfrm>
            <a:off x="2504765" y="1420511"/>
            <a:ext cx="6664634" cy="1064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726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2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E9AC8DFE-703E-80E8-1631-388042873278}"/>
              </a:ext>
            </a:extLst>
          </p:cNvPr>
          <p:cNvSpPr/>
          <p:nvPr userDrawn="1"/>
        </p:nvSpPr>
        <p:spPr>
          <a:xfrm>
            <a:off x="1" y="2673606"/>
            <a:ext cx="12187684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solidFill>
            <a:srgbClr val="0519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25555DD-602C-4F07-3462-19622A38F8F0}"/>
              </a:ext>
            </a:extLst>
          </p:cNvPr>
          <p:cNvSpPr/>
          <p:nvPr userDrawn="1"/>
        </p:nvSpPr>
        <p:spPr>
          <a:xfrm>
            <a:off x="1176333" y="128701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6C87B0B-CD28-354B-A3E4-42A455D09463}"/>
              </a:ext>
            </a:extLst>
          </p:cNvPr>
          <p:cNvSpPr/>
          <p:nvPr userDrawn="1"/>
        </p:nvSpPr>
        <p:spPr>
          <a:xfrm>
            <a:off x="1066800" y="1164146"/>
            <a:ext cx="10025067" cy="4529711"/>
          </a:xfrm>
          <a:prstGeom prst="roundRect">
            <a:avLst>
              <a:gd name="adj" fmla="val 3829"/>
            </a:avLst>
          </a:prstGeom>
          <a:gradFill>
            <a:gsLst>
              <a:gs pos="89000">
                <a:srgbClr val="0065A2"/>
              </a:gs>
              <a:gs pos="0">
                <a:srgbClr val="0582CA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1A6C08AE-729D-721A-31A6-B8BA689E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2578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785234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">
    <p:bg>
      <p:bgPr>
        <a:gradFill>
          <a:gsLst>
            <a:gs pos="0">
              <a:schemeClr val="tx2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5B112CD9-4EE6-6FE1-4182-E198FE79E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6" name="Google Shape;174;p44">
            <a:extLst>
              <a:ext uri="{FF2B5EF4-FFF2-40B4-BE49-F238E27FC236}">
                <a16:creationId xmlns:a16="http://schemas.microsoft.com/office/drawing/2014/main" id="{6247B484-0767-418A-60FB-A3FFBF3BF93D}"/>
              </a:ext>
            </a:extLst>
          </p:cNvPr>
          <p:cNvSpPr/>
          <p:nvPr userDrawn="1"/>
        </p:nvSpPr>
        <p:spPr>
          <a:xfrm>
            <a:off x="-4" y="1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4F69E-3816-C1E8-AE62-39B0D1256F49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7E344539-9206-713A-DA44-740206C68C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5E4070E-4A41-273D-7C09-0E7F8CFFAA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173292A-2086-A475-1CFB-6367BC0E9A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A19AB1-88AE-0FC2-1E9A-5851945CB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CE475CC-324F-C7A8-020F-6C9D029A8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</p:spTree>
    <p:extLst>
      <p:ext uri="{BB962C8B-B14F-4D97-AF65-F5344CB8AC3E}">
        <p14:creationId xmlns:p14="http://schemas.microsoft.com/office/powerpoint/2010/main" val="3783613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2">
    <p:bg>
      <p:bgPr>
        <a:gradFill>
          <a:gsLst>
            <a:gs pos="0">
              <a:schemeClr val="tx2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DEE4B23A-8D27-436B-D54A-9A8C613DF5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5" name="Google Shape;174;p44">
            <a:extLst>
              <a:ext uri="{FF2B5EF4-FFF2-40B4-BE49-F238E27FC236}">
                <a16:creationId xmlns:a16="http://schemas.microsoft.com/office/drawing/2014/main" id="{7412D2DE-3004-C424-0B5F-E6F0C592C96B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939EFF-6873-98C3-0E32-451DAC85F5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5ACE952-8B9D-D052-879C-9D1640FFF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C022E7E-0195-45C2-A8EB-0E65610822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556FD4F-A1E6-9DD9-225E-B005A3C42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6942397-2181-A13A-0092-B64D426B5B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</p:spTree>
    <p:extLst>
      <p:ext uri="{BB962C8B-B14F-4D97-AF65-F5344CB8AC3E}">
        <p14:creationId xmlns:p14="http://schemas.microsoft.com/office/powerpoint/2010/main" val="465048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3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0EE7585-8E95-64EC-2BDB-4A035395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0" y="231820"/>
            <a:ext cx="8915120" cy="494027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 within this area. Arrange &gt; send to back. Add a square transparent overlay on top of photo with color #003554. Delete this text box when done.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BA604-9E65-2EE7-F2E8-195F846BC5B9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56533A4-9825-5E27-ABCF-EA912A7F5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C5BD98D-B87D-C591-4AE9-99C73F751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2A74094-87B0-DFD3-84BA-CA17461BE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AB878D3-24C9-4274-0808-C9E5ABBA8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F698767-AB19-372E-1C39-55CAF19D04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2280399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4">
    <p:bg>
      <p:bgPr>
        <a:gradFill>
          <a:gsLst>
            <a:gs pos="100000">
              <a:schemeClr val="tx2"/>
            </a:gs>
            <a:gs pos="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DB05E0A-BBB3-2AC1-4FCC-41B0F0FC7B78}"/>
              </a:ext>
            </a:extLst>
          </p:cNvPr>
          <p:cNvSpPr/>
          <p:nvPr userDrawn="1"/>
        </p:nvSpPr>
        <p:spPr>
          <a:xfrm>
            <a:off x="-124992" y="4514422"/>
            <a:ext cx="5868474" cy="1644332"/>
          </a:xfrm>
          <a:custGeom>
            <a:avLst/>
            <a:gdLst>
              <a:gd name="connsiteX0" fmla="*/ 0 w 5567018"/>
              <a:gd name="connsiteY0" fmla="*/ 0 h 1644332"/>
              <a:gd name="connsiteX1" fmla="*/ 5455878 w 5567018"/>
              <a:gd name="connsiteY1" fmla="*/ 0 h 1644332"/>
              <a:gd name="connsiteX2" fmla="*/ 5567018 w 5567018"/>
              <a:gd name="connsiteY2" fmla="*/ 111140 h 1644332"/>
              <a:gd name="connsiteX3" fmla="*/ 5567018 w 5567018"/>
              <a:gd name="connsiteY3" fmla="*/ 1533192 h 1644332"/>
              <a:gd name="connsiteX4" fmla="*/ 5455878 w 5567018"/>
              <a:gd name="connsiteY4" fmla="*/ 1644332 h 1644332"/>
              <a:gd name="connsiteX5" fmla="*/ 0 w 5567018"/>
              <a:gd name="connsiteY5" fmla="*/ 1644332 h 16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7018" h="1644332">
                <a:moveTo>
                  <a:pt x="0" y="0"/>
                </a:moveTo>
                <a:lnTo>
                  <a:pt x="5455878" y="0"/>
                </a:lnTo>
                <a:cubicBezTo>
                  <a:pt x="5517259" y="0"/>
                  <a:pt x="5567018" y="49759"/>
                  <a:pt x="5567018" y="111140"/>
                </a:cubicBezTo>
                <a:lnTo>
                  <a:pt x="5567018" y="1533192"/>
                </a:lnTo>
                <a:cubicBezTo>
                  <a:pt x="5567018" y="1594573"/>
                  <a:pt x="5517259" y="1644332"/>
                  <a:pt x="5455878" y="1644332"/>
                </a:cubicBezTo>
                <a:lnTo>
                  <a:pt x="0" y="164433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87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5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DB05E0A-BBB3-2AC1-4FCC-41B0F0FC7B78}"/>
              </a:ext>
            </a:extLst>
          </p:cNvPr>
          <p:cNvSpPr/>
          <p:nvPr userDrawn="1"/>
        </p:nvSpPr>
        <p:spPr>
          <a:xfrm>
            <a:off x="-124992" y="4514422"/>
            <a:ext cx="5868474" cy="1644332"/>
          </a:xfrm>
          <a:custGeom>
            <a:avLst/>
            <a:gdLst>
              <a:gd name="connsiteX0" fmla="*/ 0 w 5567018"/>
              <a:gd name="connsiteY0" fmla="*/ 0 h 1644332"/>
              <a:gd name="connsiteX1" fmla="*/ 5455878 w 5567018"/>
              <a:gd name="connsiteY1" fmla="*/ 0 h 1644332"/>
              <a:gd name="connsiteX2" fmla="*/ 5567018 w 5567018"/>
              <a:gd name="connsiteY2" fmla="*/ 111140 h 1644332"/>
              <a:gd name="connsiteX3" fmla="*/ 5567018 w 5567018"/>
              <a:gd name="connsiteY3" fmla="*/ 1533192 h 1644332"/>
              <a:gd name="connsiteX4" fmla="*/ 5455878 w 5567018"/>
              <a:gd name="connsiteY4" fmla="*/ 1644332 h 1644332"/>
              <a:gd name="connsiteX5" fmla="*/ 0 w 5567018"/>
              <a:gd name="connsiteY5" fmla="*/ 1644332 h 16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7018" h="1644332">
                <a:moveTo>
                  <a:pt x="0" y="0"/>
                </a:moveTo>
                <a:lnTo>
                  <a:pt x="5455878" y="0"/>
                </a:lnTo>
                <a:cubicBezTo>
                  <a:pt x="5517259" y="0"/>
                  <a:pt x="5567018" y="49759"/>
                  <a:pt x="5567018" y="111140"/>
                </a:cubicBezTo>
                <a:lnTo>
                  <a:pt x="5567018" y="1533192"/>
                </a:lnTo>
                <a:cubicBezTo>
                  <a:pt x="5567018" y="1594573"/>
                  <a:pt x="5517259" y="1644332"/>
                  <a:pt x="5455878" y="1644332"/>
                </a:cubicBezTo>
                <a:lnTo>
                  <a:pt x="0" y="164433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0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6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FAB158F-DEB8-5650-FB21-26052F2CE1B3}"/>
              </a:ext>
            </a:extLst>
          </p:cNvPr>
          <p:cNvSpPr/>
          <p:nvPr userDrawn="1"/>
        </p:nvSpPr>
        <p:spPr>
          <a:xfrm>
            <a:off x="493316" y="1077497"/>
            <a:ext cx="7270733" cy="2951240"/>
          </a:xfrm>
          <a:prstGeom prst="roundRect">
            <a:avLst>
              <a:gd name="adj" fmla="val 58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791FE50-4B80-3187-7900-6F76B8D28298}"/>
              </a:ext>
            </a:extLst>
          </p:cNvPr>
          <p:cNvSpPr/>
          <p:nvPr userDrawn="1"/>
        </p:nvSpPr>
        <p:spPr>
          <a:xfrm>
            <a:off x="405646" y="1155032"/>
            <a:ext cx="7270733" cy="3241142"/>
          </a:xfrm>
          <a:prstGeom prst="roundRect">
            <a:avLst>
              <a:gd name="adj" fmla="val 5828"/>
            </a:avLst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5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7">
    <p:bg>
      <p:bgPr>
        <a:gradFill>
          <a:gsLst>
            <a:gs pos="0">
              <a:srgbClr val="005589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9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B05ABBB-DAE4-8E34-8B65-C75C4C264537}"/>
              </a:ext>
            </a:extLst>
          </p:cNvPr>
          <p:cNvSpPr/>
          <p:nvPr userDrawn="1"/>
        </p:nvSpPr>
        <p:spPr>
          <a:xfrm flipH="1">
            <a:off x="0" y="-1"/>
            <a:ext cx="7752143" cy="6858001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228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5AF39F29-4D5D-9BC4-7A0A-7CB1805093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A582BF2C-4BB6-89FA-B084-A18B691BFA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B63D954-A57F-7A93-3407-457EC3AC31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677DE31-D835-527B-7132-BA5F59B8E2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2884" y="3507662"/>
            <a:ext cx="1418064" cy="14180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FEB51A4-43B5-D1F4-456B-AC7D01260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056503"/>
            <a:ext cx="4997523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7858F8B-0977-C4FD-0369-2BC771724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137148"/>
            <a:ext cx="3916017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DF9DC4F-5202-2151-9D5F-D9B5375B7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694236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765062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8">
    <p:bg>
      <p:bgPr>
        <a:gradFill>
          <a:gsLst>
            <a:gs pos="0">
              <a:srgbClr val="005589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228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B05ABBB-DAE4-8E34-8B65-C75C4C264537}"/>
              </a:ext>
            </a:extLst>
          </p:cNvPr>
          <p:cNvSpPr/>
          <p:nvPr userDrawn="1"/>
        </p:nvSpPr>
        <p:spPr>
          <a:xfrm flipH="1">
            <a:off x="0" y="-1"/>
            <a:ext cx="7752143" cy="6858001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5AF39F29-4D5D-9BC4-7A0A-7CB1805093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A582BF2C-4BB6-89FA-B084-A18B691BFA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B63D954-A57F-7A93-3407-457EC3AC31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677DE31-D835-527B-7132-BA5F59B8E2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2884" y="3507662"/>
            <a:ext cx="1418064" cy="14180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FEB51A4-43B5-D1F4-456B-AC7D01260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056503"/>
            <a:ext cx="4997523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7858F8B-0977-C4FD-0369-2BC771724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137148"/>
            <a:ext cx="3916017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DF9DC4F-5202-2151-9D5F-D9B5375B7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694236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526021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9">
    <p:bg>
      <p:bgPr>
        <a:gradFill>
          <a:gsLst>
            <a:gs pos="0">
              <a:schemeClr val="tx2"/>
            </a:gs>
            <a:gs pos="99000">
              <a:srgbClr val="0055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8FA2A-D1DF-DD89-95F9-02EDCF52B158}"/>
              </a:ext>
            </a:extLst>
          </p:cNvPr>
          <p:cNvSpPr/>
          <p:nvPr userDrawn="1"/>
        </p:nvSpPr>
        <p:spPr>
          <a:xfrm>
            <a:off x="1" y="0"/>
            <a:ext cx="6656295" cy="6858000"/>
          </a:xfrm>
          <a:prstGeom prst="rect">
            <a:avLst/>
          </a:prstGeom>
          <a:gradFill>
            <a:gsLst>
              <a:gs pos="0">
                <a:srgbClr val="022840"/>
              </a:gs>
              <a:gs pos="98000">
                <a:srgbClr val="05192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549EC0-FF4D-D96F-908A-5A8EF954FC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92825" y="2578831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B14C423-903C-2103-A5BF-A0128211B0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1" y="2460311"/>
            <a:ext cx="4607859" cy="1517915"/>
          </a:xfrm>
        </p:spPr>
        <p:txBody>
          <a:bodyPr rIns="91440" anchor="ctr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7204E-5EAE-5D62-389A-D6EA53AD8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2722" y="4041287"/>
            <a:ext cx="3916017" cy="494027"/>
          </a:xfrm>
        </p:spPr>
        <p:txBody>
          <a:bodyPr rIns="91440" anchor="ctr">
            <a:normAutofit/>
          </a:bodyPr>
          <a:lstStyle>
            <a:lvl1pPr algn="ctr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1A552CC-15A7-E3F5-5563-E2553BA1F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1195" y="1792268"/>
            <a:ext cx="3403600" cy="376163"/>
          </a:xfrm>
        </p:spPr>
        <p:txBody>
          <a:bodyPr rIns="91440" anchor="ctr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6FAE65C-E3F9-9061-E659-ED68C49FD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6711" y="4680558"/>
            <a:ext cx="2672568" cy="376163"/>
          </a:xfrm>
        </p:spPr>
        <p:txBody>
          <a:bodyPr rIns="0" anchor="ctr">
            <a:noAutofit/>
          </a:bodyPr>
          <a:lstStyle>
            <a:lvl1pPr algn="ctr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2464FF3-E6C1-622B-74A3-D8E57B030D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6711" y="5092402"/>
            <a:ext cx="2672568" cy="376163"/>
          </a:xfrm>
        </p:spPr>
        <p:txBody>
          <a:bodyPr rIns="0" anchor="ctr">
            <a:no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0D4C78-A1C1-0E8E-40AC-F76045F78D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within this area behind title text. Arrange &gt; send to back. Add a square transparent overlay on top of photo with color #003554. Delete this text box when done.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4904CB8-DEC7-AD89-C350-12B3F4B49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2722" y="4598375"/>
            <a:ext cx="3916017" cy="494027"/>
          </a:xfrm>
        </p:spPr>
        <p:txBody>
          <a:bodyPr rIns="91440" anchor="ctr">
            <a:norm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A07644-FEA5-EC3C-2568-B7162B9C8C54}"/>
              </a:ext>
            </a:extLst>
          </p:cNvPr>
          <p:cNvCxnSpPr>
            <a:cxnSpLocks/>
          </p:cNvCxnSpPr>
          <p:nvPr userDrawn="1"/>
        </p:nvCxnSpPr>
        <p:spPr>
          <a:xfrm>
            <a:off x="8237041" y="2213979"/>
            <a:ext cx="241191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62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0">
    <p:bg>
      <p:bgPr>
        <a:gradFill>
          <a:gsLst>
            <a:gs pos="88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40399-C67A-78EA-3368-C4B20E9A6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3970228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95ABF-5F3F-E4FA-A1B4-E1F64E3DF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4764701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1E33BF-B28A-DA0B-DA49-15B31D40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8299" y="5342022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E44D67CC-1514-EAC7-71F8-49542AE851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06404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0641DC-52C9-E06C-2C6C-420830959D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5829" y="2132628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5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3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E9AC8DFE-703E-80E8-1631-388042873278}"/>
              </a:ext>
            </a:extLst>
          </p:cNvPr>
          <p:cNvSpPr/>
          <p:nvPr userDrawn="1"/>
        </p:nvSpPr>
        <p:spPr>
          <a:xfrm>
            <a:off x="3698" y="2673602"/>
            <a:ext cx="12188303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25555DD-602C-4F07-3462-19622A38F8F0}"/>
              </a:ext>
            </a:extLst>
          </p:cNvPr>
          <p:cNvSpPr/>
          <p:nvPr userDrawn="1"/>
        </p:nvSpPr>
        <p:spPr>
          <a:xfrm>
            <a:off x="1176333" y="134045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6C87B0B-CD28-354B-A3E4-42A455D09463}"/>
              </a:ext>
            </a:extLst>
          </p:cNvPr>
          <p:cNvSpPr/>
          <p:nvPr userDrawn="1"/>
        </p:nvSpPr>
        <p:spPr>
          <a:xfrm>
            <a:off x="1066800" y="1217586"/>
            <a:ext cx="10025067" cy="4529711"/>
          </a:xfrm>
          <a:prstGeom prst="roundRect">
            <a:avLst>
              <a:gd name="adj" fmla="val 3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1A6C08AE-729D-721A-31A6-B8BA689E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7922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rgbClr val="022840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853645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66CE0F-3D9C-6513-DBEE-63388B5B98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06404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40399-C67A-78EA-3368-C4B20E9A6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3970228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95ABF-5F3F-E4FA-A1B4-E1F64E3DF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4764701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1E33BF-B28A-DA0B-DA49-15B31D40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8299" y="5342022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C309C92-EF97-2C66-F357-00FC25C4EE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5829" y="2132628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338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ong-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468" y="6481049"/>
            <a:ext cx="11167533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423253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AEAE57-D98F-A44B-83B3-908CCB1D2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1070177"/>
            <a:ext cx="10058400" cy="517822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lnSpc>
                <a:spcPct val="100000"/>
              </a:lnSpc>
              <a:buNone/>
              <a:defRPr sz="1800"/>
            </a:lvl2pPr>
            <a:lvl3pPr marL="914377" indent="0">
              <a:lnSpc>
                <a:spcPct val="100000"/>
              </a:lnSpc>
              <a:buNone/>
              <a:defRPr sz="1800"/>
            </a:lvl3pPr>
            <a:lvl4pPr marL="1371566" indent="0">
              <a:lnSpc>
                <a:spcPct val="100000"/>
              </a:lnSpc>
              <a:buNone/>
              <a:defRPr sz="1800"/>
            </a:lvl4pPr>
            <a:lvl5pPr marL="1828754" indent="0">
              <a:lnSpc>
                <a:spcPct val="100000"/>
              </a:lnSpc>
              <a:buNone/>
              <a:defRPr sz="1800"/>
            </a:lvl5pPr>
          </a:lstStyle>
          <a:p>
            <a:pPr lvl="0"/>
            <a:r>
              <a:rPr lang="en-US"/>
              <a:t>Longer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6147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6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ub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D1D8F5D-A9FE-C031-48CC-1EEF350CF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514600"/>
            <a:ext cx="10058400" cy="1045029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8CB35DA-BA53-1390-5261-448EDD5BF5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559630"/>
            <a:ext cx="10058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01432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ub 2">
    <p:bg>
      <p:bgPr>
        <a:gradFill>
          <a:gsLst>
            <a:gs pos="0">
              <a:srgbClr val="0582CA"/>
            </a:gs>
            <a:gs pos="96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A865A9-CAD0-6374-B6FD-7B60EEEFB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514600"/>
            <a:ext cx="10058400" cy="1045029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EFCA1-2E09-4D73-38BA-EBB8C743E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559630"/>
            <a:ext cx="10058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5343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01F9AE-43E3-88AF-9C17-A1FEBA6B4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2879365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6163AD3-21D7-79B1-1CA9-D8FA92CB8F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behind title text. Arrange &gt; send to back. Add a square transparent overlay on top of photo with color #003554. Delete this text box when done.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CD619-275E-4565-ED38-6BF34E4BD3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3673837"/>
            <a:ext cx="8915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2303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2">
    <p:bg>
      <p:bgPr>
        <a:gradFill>
          <a:gsLst>
            <a:gs pos="99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6E10E4-6903-633C-6082-8916C63DC4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behind title text. Arrange &gt; send to back. Add a square transparent overlay on top of photo with color #0582CA. Delete this text box when done.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71CE15-2F2B-DD67-7A12-DE42E8871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901" y="3930650"/>
            <a:ext cx="6315075" cy="126083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410BB95-10A7-5649-15BF-11E119E1D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5191487"/>
            <a:ext cx="6315075" cy="849085"/>
          </a:xfrm>
        </p:spPr>
        <p:txBody>
          <a:bodyPr rIns="0" anchor="ctr">
            <a:normAutofit/>
          </a:bodyPr>
          <a:lstStyle>
            <a:lvl1pPr algn="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5622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3">
    <p:bg>
      <p:bgPr>
        <a:gradFill>
          <a:gsLst>
            <a:gs pos="1700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69570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1FB93-E288-A284-89AA-47B0D1896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4048627"/>
            <a:ext cx="8915400" cy="15074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C853C-C965-5FBE-874C-CC9A3DA4CB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5556035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56395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4">
    <p:bg>
      <p:bgPr>
        <a:gradFill>
          <a:gsLst>
            <a:gs pos="88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66CE0F-3D9C-6513-DBEE-63388B5B98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69570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A4D6620-8307-0251-2995-0B0D35026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4048627"/>
            <a:ext cx="8915400" cy="15074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3AF358-DDE6-442F-CBDD-25193CC622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5556035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85489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5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134272D-377F-4493-906E-9D76B68CF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1669773"/>
            <a:ext cx="4533900" cy="275645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8CA09B6-12ED-AC08-0473-719D39752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4624582"/>
            <a:ext cx="45339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210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lue">
    <p:bg>
      <p:bgPr>
        <a:gradFill>
          <a:gsLst>
            <a:gs pos="100000">
              <a:srgbClr val="0582CA"/>
            </a:gs>
            <a:gs pos="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038D7E-1E61-3207-2E39-D745B0F635AD}"/>
              </a:ext>
            </a:extLst>
          </p:cNvPr>
          <p:cNvSpPr/>
          <p:nvPr userDrawn="1"/>
        </p:nvSpPr>
        <p:spPr>
          <a:xfrm>
            <a:off x="7164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53574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161D02-8D6D-9DC2-3488-3515365F0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88720E22-5FB6-1C9C-C536-A6D7186263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481874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6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DDF67-36C8-DE1C-CB18-1F6D94EAE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1669773"/>
            <a:ext cx="4533900" cy="275645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0552B36-C02E-78DD-2AC5-E3B5F9FCA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4624582"/>
            <a:ext cx="45339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44196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1">
    <p:bg>
      <p:bgPr>
        <a:gradFill>
          <a:gsLst>
            <a:gs pos="100000">
              <a:srgbClr val="005589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AC453AC-D25A-2684-92CE-8148CE249364}"/>
              </a:ext>
            </a:extLst>
          </p:cNvPr>
          <p:cNvSpPr/>
          <p:nvPr userDrawn="1"/>
        </p:nvSpPr>
        <p:spPr>
          <a:xfrm>
            <a:off x="1239520" y="1489529"/>
            <a:ext cx="9975547" cy="4758873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00C2E8-E48A-ABDC-31B1-C8F91EBA15D2}"/>
              </a:ext>
            </a:extLst>
          </p:cNvPr>
          <p:cNvSpPr/>
          <p:nvPr userDrawn="1"/>
        </p:nvSpPr>
        <p:spPr>
          <a:xfrm>
            <a:off x="1149653" y="1038312"/>
            <a:ext cx="9975547" cy="5127907"/>
          </a:xfrm>
          <a:prstGeom prst="roundRect">
            <a:avLst>
              <a:gd name="adj" fmla="val 2647"/>
            </a:avLst>
          </a:prstGeom>
          <a:gradFill>
            <a:gsLst>
              <a:gs pos="98000">
                <a:srgbClr val="003554"/>
              </a:gs>
              <a:gs pos="0">
                <a:srgbClr val="022840"/>
              </a:gs>
            </a:gsLst>
            <a:lin ang="5400000" scaled="1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99372C0-67F4-B9EE-9C5D-E1362ECFB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FB3A8E3-1B46-A6DB-BB38-9322C8567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2E91BC-03C1-DB42-9ED4-1BAB9952ECB7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82939-4932-FB1E-0EFB-1B8F7D24C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13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2">
    <p:bg>
      <p:bgPr>
        <a:gradFill>
          <a:gsLst>
            <a:gs pos="99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D8C395-A902-E080-739D-659EFDD127A3}"/>
              </a:ext>
            </a:extLst>
          </p:cNvPr>
          <p:cNvSpPr/>
          <p:nvPr userDrawn="1"/>
        </p:nvSpPr>
        <p:spPr>
          <a:xfrm>
            <a:off x="1239520" y="1647033"/>
            <a:ext cx="9975547" cy="4601369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gradFill>
            <a:gsLst>
              <a:gs pos="99000">
                <a:schemeClr val="tx2"/>
              </a:gs>
              <a:gs pos="0">
                <a:srgbClr val="0065A2"/>
              </a:gs>
            </a:gsLst>
            <a:lin ang="5400000" scaled="1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7F5ACD-C5B3-873D-50D4-A03360FD2D39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A9DDE-1DD2-32CA-D6F9-66685DB6A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47DC159-6851-BFF4-F047-58C5624548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232E6E8-5046-9241-1E55-934885499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3285539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3">
    <p:bg>
      <p:bgPr>
        <a:gradFill>
          <a:gsLst>
            <a:gs pos="0">
              <a:srgbClr val="0582CA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EB53B4-1CD2-0329-072B-C154BD1E46C8}"/>
              </a:ext>
            </a:extLst>
          </p:cNvPr>
          <p:cNvSpPr/>
          <p:nvPr userDrawn="1"/>
        </p:nvSpPr>
        <p:spPr>
          <a:xfrm>
            <a:off x="1239520" y="1489529"/>
            <a:ext cx="9975547" cy="4758873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D063C6-1BA0-21C8-C8B2-926FC41846B5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99EE076-5EE1-0CBF-7838-7A3C1426CBD5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rgbClr val="00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8FEC4-7D3A-B2D6-9614-A7807AC62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1460" y="691782"/>
            <a:ext cx="909297" cy="72743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8532446-080A-BAE0-2F38-79D890647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41533CD-F555-9A40-0ACE-349777832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231837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4">
    <p:bg>
      <p:bgPr>
        <a:gradFill>
          <a:gsLst>
            <a:gs pos="99000">
              <a:srgbClr val="003554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31FC21-42E6-2FD8-9D8C-50E1834AECEF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B57B-9D4E-4016-0419-DD1D481B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6325073-D9C4-BF03-E8BB-553CABBA5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8CE44E5-BE0A-9CBD-0AE1-F02B5FF7F6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1067945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5">
    <p:bg>
      <p:bgPr>
        <a:gradFill>
          <a:gsLst>
            <a:gs pos="99000">
              <a:srgbClr val="005589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31FC21-42E6-2FD8-9D8C-50E1834AECEF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B57B-9D4E-4016-0419-DD1D481B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EB951FD-2BCC-F85A-43EF-610BF09AF1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DECC311-58E3-446D-0636-A86DBF5AF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355273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7F95B-059F-18FB-F314-E01C35140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365933"/>
            <a:ext cx="1023797" cy="8190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5AC56-1F79-6FB6-DB09-1A19029B0029}"/>
              </a:ext>
            </a:extLst>
          </p:cNvPr>
          <p:cNvCxnSpPr>
            <a:cxnSpLocks/>
          </p:cNvCxnSpPr>
          <p:nvPr userDrawn="1"/>
        </p:nvCxnSpPr>
        <p:spPr>
          <a:xfrm>
            <a:off x="1066801" y="1440543"/>
            <a:ext cx="1005840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76324EF-5B69-F638-1C47-CC98050640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1187E19-E351-28AC-AC1F-E0E47E4AC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3777690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2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576B4-F2C6-0C8A-DA52-BF86E2A2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365933"/>
            <a:ext cx="1023797" cy="8190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EC1F0-A642-E040-95A1-B0A205F668E6}"/>
              </a:ext>
            </a:extLst>
          </p:cNvPr>
          <p:cNvCxnSpPr>
            <a:cxnSpLocks/>
          </p:cNvCxnSpPr>
          <p:nvPr userDrawn="1"/>
        </p:nvCxnSpPr>
        <p:spPr>
          <a:xfrm>
            <a:off x="1066801" y="1440543"/>
            <a:ext cx="1005840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A6677-5904-3988-B57A-5310069FB1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AE7202-0417-5D48-14CD-6A4EDC25C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603045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3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1610C-67D7-C6F8-336F-1C799DEF3512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C0749A-CE73-AAA1-6F2F-613D2FF4E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441BA1-F191-0EE1-3441-F3E1512EBC58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889D4D8-2A42-2175-1C24-920E37F6E3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9BD9D8-AF1A-A42D-E48E-BF3EDAC3E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812715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4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614B7C-20A7-747F-A94D-7194173B9DCE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EC7A73-1FE4-3455-FA29-0D1043B1E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61E968-9471-4CE9-A3C7-82F09AD209F2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B4036-CAD7-BA12-5912-DFDC18FAB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7A1414-5DA9-3CAB-4679-08E9849A4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275188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08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hoto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1610C-67D7-C6F8-336F-1C799DEF3512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C0749A-CE73-AAA1-6F2F-613D2FF4E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441BA1-F191-0EE1-3441-F3E1512EBC58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873D75-5354-E7A2-3477-925963EAD6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6274" y="0"/>
            <a:ext cx="444572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E100748-93D0-C6CB-2A4B-9034ED1891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1" y="1909013"/>
            <a:ext cx="6115878" cy="3882184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9ED40A0-9C1F-2380-6440-BA3518C78E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897217"/>
            <a:ext cx="6115878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3895467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hoto 2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614B7C-20A7-747F-A94D-7194173B9DCE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EC7A73-1FE4-3455-FA29-0D1043B1E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61E968-9471-4CE9-A3C7-82F09AD209F2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DFCD6CE-1490-6D02-A252-FF5A7E6230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6274" y="0"/>
            <a:ext cx="444572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E7EF82-21D3-04B8-4ABE-D86F5286F6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1909013"/>
            <a:ext cx="6460435" cy="3882184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522E2EE-69F9-2BAF-5D0A-6FDC80AC3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64604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452504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1">
    <p:bg>
      <p:bgPr>
        <a:gradFill>
          <a:gsLst>
            <a:gs pos="100000">
              <a:srgbClr val="051923"/>
            </a:gs>
            <a:gs pos="0">
              <a:srgbClr val="02284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6AC5FDE-A5A8-5A50-34A2-928F84E39AD7}"/>
              </a:ext>
            </a:extLst>
          </p:cNvPr>
          <p:cNvSpPr/>
          <p:nvPr userDrawn="1"/>
        </p:nvSpPr>
        <p:spPr>
          <a:xfrm>
            <a:off x="2829815" y="-1"/>
            <a:ext cx="9362184" cy="6858001"/>
          </a:xfrm>
          <a:custGeom>
            <a:avLst/>
            <a:gdLst>
              <a:gd name="connsiteX0" fmla="*/ 4623052 w 9362184"/>
              <a:gd name="connsiteY0" fmla="*/ 0 h 6858001"/>
              <a:gd name="connsiteX1" fmla="*/ 8341895 w 9362184"/>
              <a:gd name="connsiteY1" fmla="*/ 0 h 6858001"/>
              <a:gd name="connsiteX2" fmla="*/ 8341895 w 9362184"/>
              <a:gd name="connsiteY2" fmla="*/ 1 h 6858001"/>
              <a:gd name="connsiteX3" fmla="*/ 9362184 w 9362184"/>
              <a:gd name="connsiteY3" fmla="*/ 1 h 6858001"/>
              <a:gd name="connsiteX4" fmla="*/ 9362184 w 9362184"/>
              <a:gd name="connsiteY4" fmla="*/ 6858001 h 6858001"/>
              <a:gd name="connsiteX5" fmla="*/ 8333484 w 9362184"/>
              <a:gd name="connsiteY5" fmla="*/ 6858001 h 6858001"/>
              <a:gd name="connsiteX6" fmla="*/ 8333484 w 9362184"/>
              <a:gd name="connsiteY6" fmla="*/ 6858000 h 6858001"/>
              <a:gd name="connsiteX7" fmla="*/ 5425319 w 9362184"/>
              <a:gd name="connsiteY7" fmla="*/ 6858000 h 6858001"/>
              <a:gd name="connsiteX8" fmla="*/ 5425319 w 9362184"/>
              <a:gd name="connsiteY8" fmla="*/ 6858001 h 6858001"/>
              <a:gd name="connsiteX9" fmla="*/ 1604398 w 9362184"/>
              <a:gd name="connsiteY9" fmla="*/ 6858001 h 6858001"/>
              <a:gd name="connsiteX10" fmla="*/ 1500090 w 9362184"/>
              <a:gd name="connsiteY10" fmla="*/ 6762677 h 6858001"/>
              <a:gd name="connsiteX11" fmla="*/ 0 w 9362184"/>
              <a:gd name="connsiteY11" fmla="*/ 3379809 h 6858001"/>
              <a:gd name="connsiteX12" fmla="*/ 1318596 w 9362184"/>
              <a:gd name="connsiteY12" fmla="*/ 179496 h 6858001"/>
              <a:gd name="connsiteX13" fmla="*/ 1497046 w 9362184"/>
              <a:gd name="connsiteY13" fmla="*/ 1 h 6858001"/>
              <a:gd name="connsiteX14" fmla="*/ 4623052 w 9362184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62184" h="6858001">
                <a:moveTo>
                  <a:pt x="4623052" y="0"/>
                </a:moveTo>
                <a:lnTo>
                  <a:pt x="8341895" y="0"/>
                </a:lnTo>
                <a:lnTo>
                  <a:pt x="8341895" y="1"/>
                </a:lnTo>
                <a:lnTo>
                  <a:pt x="9362184" y="1"/>
                </a:lnTo>
                <a:lnTo>
                  <a:pt x="9362184" y="6858001"/>
                </a:lnTo>
                <a:lnTo>
                  <a:pt x="8333484" y="6858001"/>
                </a:lnTo>
                <a:lnTo>
                  <a:pt x="8333484" y="6858000"/>
                </a:lnTo>
                <a:lnTo>
                  <a:pt x="5425319" y="6858000"/>
                </a:lnTo>
                <a:lnTo>
                  <a:pt x="5425319" y="6858001"/>
                </a:lnTo>
                <a:lnTo>
                  <a:pt x="1604398" y="6858001"/>
                </a:lnTo>
                <a:lnTo>
                  <a:pt x="1500090" y="6762677"/>
                </a:lnTo>
                <a:cubicBezTo>
                  <a:pt x="568059" y="5869200"/>
                  <a:pt x="0" y="4682305"/>
                  <a:pt x="0" y="3379809"/>
                </a:cubicBezTo>
                <a:cubicBezTo>
                  <a:pt x="0" y="2164147"/>
                  <a:pt x="494842" y="1049185"/>
                  <a:pt x="1318596" y="179496"/>
                </a:cubicBezTo>
                <a:lnTo>
                  <a:pt x="1497046" y="1"/>
                </a:lnTo>
                <a:lnTo>
                  <a:pt x="4623052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C5DFDC-00CA-159B-F55D-76191594BCD6}"/>
              </a:ext>
            </a:extLst>
          </p:cNvPr>
          <p:cNvSpPr/>
          <p:nvPr userDrawn="1"/>
        </p:nvSpPr>
        <p:spPr>
          <a:xfrm>
            <a:off x="1066801" y="1166148"/>
            <a:ext cx="3521241" cy="4707418"/>
          </a:xfrm>
          <a:prstGeom prst="roundRect">
            <a:avLst>
              <a:gd name="adj" fmla="val 4144"/>
            </a:avLst>
          </a:pr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9681" y="1299411"/>
            <a:ext cx="3160273" cy="4392442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40090" y="1524001"/>
            <a:ext cx="6102231" cy="402656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81E2B4B-8233-D436-7E9C-5CAB668B8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355450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2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604F07-1049-9FFB-F08C-303B12E8D779}"/>
              </a:ext>
            </a:extLst>
          </p:cNvPr>
          <p:cNvSpPr/>
          <p:nvPr userDrawn="1"/>
        </p:nvSpPr>
        <p:spPr>
          <a:xfrm>
            <a:off x="1066801" y="1166148"/>
            <a:ext cx="4451683" cy="4707418"/>
          </a:xfrm>
          <a:prstGeom prst="roundRect">
            <a:avLst>
              <a:gd name="adj" fmla="val 2881"/>
            </a:avLst>
          </a:pr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FC383E-BCBE-B5DE-9366-7B52031F35F2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B9BA35-FA27-6853-1417-D54FE9080E9F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23CEEE-712B-15C9-0BC1-073920FAF7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681" y="1299411"/>
            <a:ext cx="3160273" cy="4392442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950DEF5-5B32-90CC-9CEA-1B3020C08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Clr>
                <a:schemeClr val="tx2"/>
              </a:buClr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7847097-095F-5F9A-871A-5C73B6BC47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3449730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3">
    <p:bg>
      <p:bgPr>
        <a:gradFill>
          <a:gsLst>
            <a:gs pos="95000">
              <a:srgbClr val="004D7C"/>
            </a:gs>
            <a:gs pos="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7CCE5B-6DDF-3F80-6D82-F0F7CA23BF82}"/>
              </a:ext>
            </a:extLst>
          </p:cNvPr>
          <p:cNvSpPr/>
          <p:nvPr userDrawn="1"/>
        </p:nvSpPr>
        <p:spPr>
          <a:xfrm>
            <a:off x="1066801" y="1166148"/>
            <a:ext cx="4524531" cy="4707418"/>
          </a:xfrm>
          <a:prstGeom prst="roundRect">
            <a:avLst>
              <a:gd name="adj" fmla="val 3618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5AD588-8929-FA08-D3E0-16BF438B8055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9D03E0-ED17-CAF4-B33A-503A99D8A248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gradFill>
            <a:gsLst>
              <a:gs pos="100000">
                <a:srgbClr val="022840"/>
              </a:gs>
              <a:gs pos="0">
                <a:srgbClr val="004D7C"/>
              </a:gs>
            </a:gsLst>
            <a:lin ang="5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5E0538B-993D-1946-F576-917BDA970A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EEF"/>
              </a:buClr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38A380-5A9C-BB06-7086-EDC3E329E0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6576" y="1331495"/>
            <a:ext cx="3160273" cy="436035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rgbClr val="0519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62C8108C-164C-6437-DA78-CBF4D2023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3329678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4">
    <p:bg>
      <p:bgPr>
        <a:gradFill>
          <a:gsLst>
            <a:gs pos="0">
              <a:schemeClr val="tx2"/>
            </a:gs>
            <a:gs pos="100000">
              <a:srgbClr val="00558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BB2D45-63B7-2E9A-3EFB-E821C6736418}"/>
              </a:ext>
            </a:extLst>
          </p:cNvPr>
          <p:cNvSpPr/>
          <p:nvPr userDrawn="1"/>
        </p:nvSpPr>
        <p:spPr>
          <a:xfrm>
            <a:off x="1066801" y="1166148"/>
            <a:ext cx="4524531" cy="4707418"/>
          </a:xfrm>
          <a:prstGeom prst="roundRect">
            <a:avLst>
              <a:gd name="adj" fmla="val 3159"/>
            </a:avLst>
          </a:prstGeom>
          <a:gradFill>
            <a:gsLst>
              <a:gs pos="100000">
                <a:srgbClr val="022840"/>
              </a:gs>
              <a:gs pos="0">
                <a:srgbClr val="004D7C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BECED4E-23A7-EC8D-93AA-FD215E302E8A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90C25-C446-42C6-149C-827C1A045AEE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6576" y="1331495"/>
            <a:ext cx="3160273" cy="436035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Clr>
                <a:schemeClr val="tx2"/>
              </a:buClr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B680FB66-7D3F-D835-CC37-3D04177465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646420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Photo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8CFBB4B-EFB4-05E4-9ECE-3D72D30811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1" y="6510583"/>
            <a:ext cx="4533900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55FB99-A25B-5759-6F36-6B1C3DC0D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2" y="502920"/>
            <a:ext cx="4533900" cy="588183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90585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Photo 2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5B430FC2-A68A-928B-9674-FC20BDEE9D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1" y="6510583"/>
            <a:ext cx="4533900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1F636B-0A55-384D-1016-0AE7066ED8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2" y="502920"/>
            <a:ext cx="4533900" cy="588183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21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hoto 1">
    <p:bg>
      <p:bgPr>
        <a:gradFill>
          <a:gsLst>
            <a:gs pos="1700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265496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EF17C6-81A0-5361-DE1A-E8EC6FA42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03801"/>
            <a:ext cx="10058400" cy="3444599"/>
          </a:xfrm>
        </p:spPr>
        <p:txBody>
          <a:bodyPr r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30C3B7-5CDB-DA73-ACB9-7EE2896155DC}"/>
              </a:ext>
            </a:extLst>
          </p:cNvPr>
          <p:cNvSpPr/>
          <p:nvPr userDrawn="1"/>
        </p:nvSpPr>
        <p:spPr>
          <a:xfrm>
            <a:off x="0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90DDD70E-57BE-6292-85BA-66FD969093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4134603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hoto 2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A8CA733-8A21-D9F5-DE69-6BC681A83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03801"/>
            <a:ext cx="10058400" cy="3444599"/>
          </a:xfrm>
        </p:spPr>
        <p:txBody>
          <a:bodyPr r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1438F-7780-857B-E820-B5F2DE1200B1}"/>
              </a:ext>
            </a:extLst>
          </p:cNvPr>
          <p:cNvSpPr/>
          <p:nvPr userDrawn="1"/>
        </p:nvSpPr>
        <p:spPr>
          <a:xfrm>
            <a:off x="0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CEA9062-00FF-C7C6-8AC2-E9A8D481CF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C31CB872-2CCD-7640-37B1-3C90262E9A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265496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7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gradFill>
          <a:gsLst>
            <a:gs pos="0">
              <a:srgbClr val="0582CA"/>
            </a:gs>
            <a:gs pos="100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330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ong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930EEB-95FE-DA5E-C25A-94B0A9E8A776}"/>
              </a:ext>
            </a:extLst>
          </p:cNvPr>
          <p:cNvSpPr/>
          <p:nvPr userDrawn="1"/>
        </p:nvSpPr>
        <p:spPr>
          <a:xfrm>
            <a:off x="1258167" y="1601750"/>
            <a:ext cx="9959239" cy="4831081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90C25-C446-42C6-149C-827C1A045AEE}"/>
              </a:ext>
            </a:extLst>
          </p:cNvPr>
          <p:cNvSpPr/>
          <p:nvPr userDrawn="1"/>
        </p:nvSpPr>
        <p:spPr>
          <a:xfrm>
            <a:off x="1028702" y="1523999"/>
            <a:ext cx="10096500" cy="4831081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9681" y="1790699"/>
            <a:ext cx="9692641" cy="4411981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582CA"/>
              </a:buClr>
              <a:buFont typeface="+mj-lt"/>
              <a:buAutoNum type="arabicPeriod"/>
              <a:defRPr sz="2800">
                <a:solidFill>
                  <a:srgbClr val="1112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Text,</a:t>
            </a:r>
          </a:p>
          <a:p>
            <a:r>
              <a:rPr lang="en-US"/>
              <a:t>Numbered or bulleted</a:t>
            </a:r>
          </a:p>
          <a:p>
            <a:r>
              <a:rPr lang="en-US"/>
              <a:t>List</a:t>
            </a:r>
          </a:p>
          <a:p>
            <a:r>
              <a:rPr lang="en-US"/>
              <a:t>Goes</a:t>
            </a:r>
          </a:p>
          <a:p>
            <a:r>
              <a:rPr lang="en-US"/>
              <a:t>Here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63E213-E97B-DD68-914D-3A93C108F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55772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ong 2">
    <p:bg>
      <p:bgPr>
        <a:gradFill>
          <a:gsLst>
            <a:gs pos="100000">
              <a:srgbClr val="005589"/>
            </a:gs>
            <a:gs pos="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6523D8-BE11-4DFE-0B07-C950F814D9F5}"/>
              </a:ext>
            </a:extLst>
          </p:cNvPr>
          <p:cNvSpPr/>
          <p:nvPr userDrawn="1"/>
        </p:nvSpPr>
        <p:spPr>
          <a:xfrm>
            <a:off x="1258167" y="1601750"/>
            <a:ext cx="9959239" cy="4831081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7CC9C6-D8E4-6AC8-B09D-67B35115CC9D}"/>
              </a:ext>
            </a:extLst>
          </p:cNvPr>
          <p:cNvSpPr/>
          <p:nvPr userDrawn="1"/>
        </p:nvSpPr>
        <p:spPr>
          <a:xfrm>
            <a:off x="1028702" y="1523999"/>
            <a:ext cx="10096500" cy="4831081"/>
          </a:xfrm>
          <a:prstGeom prst="roundRect">
            <a:avLst>
              <a:gd name="adj" fmla="val 2647"/>
            </a:avLst>
          </a:prstGeom>
          <a:gradFill>
            <a:gsLst>
              <a:gs pos="100000">
                <a:srgbClr val="022840"/>
              </a:gs>
              <a:gs pos="0">
                <a:srgbClr val="051923"/>
              </a:gs>
            </a:gsLst>
            <a:lin ang="5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9681" y="1790699"/>
            <a:ext cx="9692641" cy="4411981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EEF"/>
              </a:buClr>
              <a:buFont typeface="+mj-lt"/>
              <a:buAutoNum type="arabicPeriod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E244301-1EBF-8164-E505-5F356B1A46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43014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gradFill>
          <a:gsLst>
            <a:gs pos="11000">
              <a:srgbClr val="0582CA"/>
            </a:gs>
            <a:gs pos="91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E1F2D6-0DA6-5B1C-5938-85CDB2DE1136}"/>
              </a:ext>
            </a:extLst>
          </p:cNvPr>
          <p:cNvSpPr/>
          <p:nvPr userDrawn="1"/>
        </p:nvSpPr>
        <p:spPr>
          <a:xfrm>
            <a:off x="1243443" y="1570528"/>
            <a:ext cx="9959239" cy="4857957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F0EF265-56C2-A7BB-73B7-702C1DAE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5"/>
            <a:ext cx="10058400" cy="53822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Map Title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CF4134-4150-27A6-4D29-75D7511E5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7D8CA2E-01A5-AB93-2BD0-59923FA84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311D59-C29D-D80C-7CBF-4D3FBD0BC9F0}"/>
              </a:ext>
            </a:extLst>
          </p:cNvPr>
          <p:cNvSpPr/>
          <p:nvPr userDrawn="1"/>
        </p:nvSpPr>
        <p:spPr>
          <a:xfrm>
            <a:off x="1028702" y="1430170"/>
            <a:ext cx="10096500" cy="4924911"/>
          </a:xfrm>
          <a:prstGeom prst="roundRect">
            <a:avLst>
              <a:gd name="adj" fmla="val 264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7CC10C-93A7-A23F-FC5E-4EE4C3E7E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06038" y="1546160"/>
            <a:ext cx="9379924" cy="46781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2x2">
    <p:bg>
      <p:bgPr>
        <a:gradFill>
          <a:gsLst>
            <a:gs pos="44000">
              <a:srgbClr val="005C94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05C9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DF98822-46DD-3B4B-BBF0-B7C77DAF0C98}"/>
              </a:ext>
            </a:extLst>
          </p:cNvPr>
          <p:cNvSpPr/>
          <p:nvPr userDrawn="1"/>
        </p:nvSpPr>
        <p:spPr>
          <a:xfrm flipH="1">
            <a:off x="0" y="0"/>
            <a:ext cx="10988842" cy="6858001"/>
          </a:xfrm>
          <a:custGeom>
            <a:avLst/>
            <a:gdLst>
              <a:gd name="connsiteX0" fmla="*/ 10988842 w 10988842"/>
              <a:gd name="connsiteY0" fmla="*/ 0 h 6858001"/>
              <a:gd name="connsiteX1" fmla="*/ 7106654 w 10988842"/>
              <a:gd name="connsiteY1" fmla="*/ 0 h 6858001"/>
              <a:gd name="connsiteX2" fmla="*/ 7026442 w 10988842"/>
              <a:gd name="connsiteY2" fmla="*/ 0 h 6858001"/>
              <a:gd name="connsiteX3" fmla="*/ 5155588 w 10988842"/>
              <a:gd name="connsiteY3" fmla="*/ 0 h 6858001"/>
              <a:gd name="connsiteX4" fmla="*/ 5055347 w 10988842"/>
              <a:gd name="connsiteY4" fmla="*/ 0 h 6858001"/>
              <a:gd name="connsiteX5" fmla="*/ 2857211 w 10988842"/>
              <a:gd name="connsiteY5" fmla="*/ 0 h 6858001"/>
              <a:gd name="connsiteX6" fmla="*/ 2857211 w 10988842"/>
              <a:gd name="connsiteY6" fmla="*/ 1 h 6858001"/>
              <a:gd name="connsiteX7" fmla="*/ 925228 w 10988842"/>
              <a:gd name="connsiteY7" fmla="*/ 1 h 6858001"/>
              <a:gd name="connsiteX8" fmla="*/ 814939 w 10988842"/>
              <a:gd name="connsiteY8" fmla="*/ 179496 h 6858001"/>
              <a:gd name="connsiteX9" fmla="*/ 0 w 10988842"/>
              <a:gd name="connsiteY9" fmla="*/ 3379809 h 6858001"/>
              <a:gd name="connsiteX10" fmla="*/ 927109 w 10988842"/>
              <a:gd name="connsiteY10" fmla="*/ 6762677 h 6858001"/>
              <a:gd name="connsiteX11" fmla="*/ 991575 w 10988842"/>
              <a:gd name="connsiteY11" fmla="*/ 6858001 h 6858001"/>
              <a:gd name="connsiteX12" fmla="*/ 3353040 w 10988842"/>
              <a:gd name="connsiteY12" fmla="*/ 6858001 h 6858001"/>
              <a:gd name="connsiteX13" fmla="*/ 3353040 w 10988842"/>
              <a:gd name="connsiteY13" fmla="*/ 6858000 h 6858001"/>
              <a:gd name="connsiteX14" fmla="*/ 5055347 w 10988842"/>
              <a:gd name="connsiteY14" fmla="*/ 6858000 h 6858001"/>
              <a:gd name="connsiteX15" fmla="*/ 5155588 w 10988842"/>
              <a:gd name="connsiteY15" fmla="*/ 6858000 h 6858001"/>
              <a:gd name="connsiteX16" fmla="*/ 7026442 w 10988842"/>
              <a:gd name="connsiteY16" fmla="*/ 6858000 h 6858001"/>
              <a:gd name="connsiteX17" fmla="*/ 7106654 w 10988842"/>
              <a:gd name="connsiteY17" fmla="*/ 6858000 h 6858001"/>
              <a:gd name="connsiteX18" fmla="*/ 10988842 w 10988842"/>
              <a:gd name="connsiteY18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88842" h="6858001">
                <a:moveTo>
                  <a:pt x="10988842" y="0"/>
                </a:moveTo>
                <a:lnTo>
                  <a:pt x="7106654" y="0"/>
                </a:lnTo>
                <a:lnTo>
                  <a:pt x="7026442" y="0"/>
                </a:lnTo>
                <a:lnTo>
                  <a:pt x="5155588" y="0"/>
                </a:lnTo>
                <a:lnTo>
                  <a:pt x="5055347" y="0"/>
                </a:lnTo>
                <a:lnTo>
                  <a:pt x="2857211" y="0"/>
                </a:lnTo>
                <a:lnTo>
                  <a:pt x="2857211" y="1"/>
                </a:lnTo>
                <a:lnTo>
                  <a:pt x="925228" y="1"/>
                </a:lnTo>
                <a:lnTo>
                  <a:pt x="814939" y="179496"/>
                </a:lnTo>
                <a:cubicBezTo>
                  <a:pt x="305830" y="1049185"/>
                  <a:pt x="0" y="2164147"/>
                  <a:pt x="0" y="3379809"/>
                </a:cubicBezTo>
                <a:cubicBezTo>
                  <a:pt x="0" y="4682305"/>
                  <a:pt x="351081" y="5869200"/>
                  <a:pt x="927109" y="6762677"/>
                </a:cubicBezTo>
                <a:lnTo>
                  <a:pt x="991575" y="6858001"/>
                </a:lnTo>
                <a:lnTo>
                  <a:pt x="3353040" y="6858001"/>
                </a:lnTo>
                <a:lnTo>
                  <a:pt x="3353040" y="6858000"/>
                </a:lnTo>
                <a:lnTo>
                  <a:pt x="5055347" y="6858000"/>
                </a:lnTo>
                <a:lnTo>
                  <a:pt x="5155588" y="6858000"/>
                </a:lnTo>
                <a:lnTo>
                  <a:pt x="7026442" y="6858000"/>
                </a:lnTo>
                <a:lnTo>
                  <a:pt x="7106654" y="6858000"/>
                </a:lnTo>
                <a:lnTo>
                  <a:pt x="10988842" y="6858000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AAFAD0-036C-E6CE-5D51-7924BD4AD9BF}"/>
              </a:ext>
            </a:extLst>
          </p:cNvPr>
          <p:cNvSpPr/>
          <p:nvPr userDrawn="1"/>
        </p:nvSpPr>
        <p:spPr>
          <a:xfrm>
            <a:off x="5224515" y="751610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805361B-4CA7-ADCB-6872-2635D5C3EE36}"/>
              </a:ext>
            </a:extLst>
          </p:cNvPr>
          <p:cNvSpPr/>
          <p:nvPr userDrawn="1"/>
        </p:nvSpPr>
        <p:spPr>
          <a:xfrm>
            <a:off x="1191376" y="751609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8BF1EC-0482-89A6-D0EF-D9B8F4E181A2}"/>
              </a:ext>
            </a:extLst>
          </p:cNvPr>
          <p:cNvSpPr/>
          <p:nvPr userDrawn="1"/>
        </p:nvSpPr>
        <p:spPr>
          <a:xfrm>
            <a:off x="5224515" y="3453735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AA26D8-B95B-03F1-54A3-A3C324B571FB}"/>
              </a:ext>
            </a:extLst>
          </p:cNvPr>
          <p:cNvSpPr/>
          <p:nvPr userDrawn="1"/>
        </p:nvSpPr>
        <p:spPr>
          <a:xfrm>
            <a:off x="1191376" y="3453734"/>
            <a:ext cx="3915725" cy="2584715"/>
          </a:xfrm>
          <a:prstGeom prst="roundRect">
            <a:avLst>
              <a:gd name="adj" fmla="val 2647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3220EC10-A907-E427-6F5E-C1AB6AEF1D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887717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1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3;p44">
            <a:extLst>
              <a:ext uri="{FF2B5EF4-FFF2-40B4-BE49-F238E27FC236}">
                <a16:creationId xmlns:a16="http://schemas.microsoft.com/office/drawing/2014/main" id="{664C5DC9-0510-7D21-530D-537270E44DF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5668" b="-1"/>
          <a:stretch/>
        </p:blipFill>
        <p:spPr>
          <a:xfrm>
            <a:off x="1" y="2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4;p44">
            <a:extLst>
              <a:ext uri="{FF2B5EF4-FFF2-40B4-BE49-F238E27FC236}">
                <a16:creationId xmlns:a16="http://schemas.microsoft.com/office/drawing/2014/main" id="{6D8B26E3-DF43-FFD9-D8BF-06CBF0941503}"/>
              </a:ext>
            </a:extLst>
          </p:cNvPr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053696-BA29-3528-3487-AFB507500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3233" y="2703019"/>
            <a:ext cx="6146800" cy="87933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858F1B-51A1-AFC7-D4B6-0561BC600D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3233" y="3582355"/>
            <a:ext cx="6146800" cy="494027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F984BCA-7BD0-1324-38E9-D340658BFA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233" y="4095988"/>
            <a:ext cx="6146800" cy="497845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4D220C-6221-F7DC-9A99-10E41B449B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91968" y="2420305"/>
            <a:ext cx="2233933" cy="2451100"/>
          </a:xfrm>
        </p:spPr>
        <p:txBody>
          <a:bodyPr/>
          <a:lstStyle>
            <a:lvl1pPr>
              <a:defRPr sz="2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Add vertical blue and white KCM logo here.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2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053696-BA29-3528-3487-AFB507500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3233" y="2703019"/>
            <a:ext cx="6146800" cy="87933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858F1B-51A1-AFC7-D4B6-0561BC600D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3233" y="3582355"/>
            <a:ext cx="6146800" cy="494027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F984BCA-7BD0-1324-38E9-D340658BFA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233" y="4095988"/>
            <a:ext cx="6146800" cy="497845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4D220C-6221-F7DC-9A99-10E41B449B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91968" y="2420305"/>
            <a:ext cx="2233933" cy="2451100"/>
          </a:xfrm>
        </p:spPr>
        <p:txBody>
          <a:bodyPr/>
          <a:lstStyle>
            <a:lvl1pPr>
              <a:defRPr sz="2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Add vertical blue and white KCM logo here. </a:t>
            </a:r>
          </a:p>
          <a:p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2256F6-6D26-2ADF-82ED-B80F73A5DC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4762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layer. Arrange &gt; send to back. Add a square transparent overlay on top of photo with color #003554. Delete this text box when done.</a:t>
            </a:r>
          </a:p>
        </p:txBody>
      </p:sp>
    </p:spTree>
    <p:extLst>
      <p:ext uri="{BB962C8B-B14F-4D97-AF65-F5344CB8AC3E}">
        <p14:creationId xmlns:p14="http://schemas.microsoft.com/office/powerpoint/2010/main" val="1396258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3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3;p44">
            <a:extLst>
              <a:ext uri="{FF2B5EF4-FFF2-40B4-BE49-F238E27FC236}">
                <a16:creationId xmlns:a16="http://schemas.microsoft.com/office/drawing/2014/main" id="{34612AEB-DD7C-EF34-8D80-468CCB7FC6F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5669" b="17216"/>
          <a:stretch/>
        </p:blipFill>
        <p:spPr>
          <a:xfrm>
            <a:off x="1" y="1"/>
            <a:ext cx="12192004" cy="5606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4;p44">
            <a:extLst>
              <a:ext uri="{FF2B5EF4-FFF2-40B4-BE49-F238E27FC236}">
                <a16:creationId xmlns:a16="http://schemas.microsoft.com/office/drawing/2014/main" id="{E6EA7A32-EAA6-1885-1CE7-A9CF147C67F6}"/>
              </a:ext>
            </a:extLst>
          </p:cNvPr>
          <p:cNvSpPr/>
          <p:nvPr userDrawn="1"/>
        </p:nvSpPr>
        <p:spPr>
          <a:xfrm>
            <a:off x="-2" y="0"/>
            <a:ext cx="12192004" cy="5606321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D6F23-FF07-4D82-BCC7-B5F1F82F5245}"/>
              </a:ext>
            </a:extLst>
          </p:cNvPr>
          <p:cNvSpPr/>
          <p:nvPr userDrawn="1"/>
        </p:nvSpPr>
        <p:spPr>
          <a:xfrm>
            <a:off x="0" y="5606322"/>
            <a:ext cx="12192000" cy="125167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6E8A-A8ED-F509-37EF-F36D408DC0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600" y="3281432"/>
            <a:ext cx="61468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31BC9DE-E450-A42F-56FF-BD347F840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2600" y="4160769"/>
            <a:ext cx="61468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DF00813-F5E9-5066-5C30-280AE37F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591361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pic>
        <p:nvPicPr>
          <p:cNvPr id="2" name="Google Shape;146;p40">
            <a:extLst>
              <a:ext uri="{FF2B5EF4-FFF2-40B4-BE49-F238E27FC236}">
                <a16:creationId xmlns:a16="http://schemas.microsoft.com/office/drawing/2014/main" id="{7AEA150A-698C-FFE7-1B85-DE5465E2D8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5071" t="19304" r="5322" b="16666"/>
          <a:stretch/>
        </p:blipFill>
        <p:spPr>
          <a:xfrm>
            <a:off x="2504765" y="1420511"/>
            <a:ext cx="6664634" cy="1064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810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 4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6F23-FF07-4D82-BCC7-B5F1F82F5245}"/>
              </a:ext>
            </a:extLst>
          </p:cNvPr>
          <p:cNvSpPr/>
          <p:nvPr userDrawn="1"/>
        </p:nvSpPr>
        <p:spPr>
          <a:xfrm>
            <a:off x="0" y="5606322"/>
            <a:ext cx="12192000" cy="125167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6E8A-A8ED-F509-37EF-F36D408DC0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600" y="3281432"/>
            <a:ext cx="61468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31BC9DE-E450-A42F-56FF-BD347F840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2600" y="4160769"/>
            <a:ext cx="61468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DF00813-F5E9-5066-5C30-280AE37F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591361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1DFF837-BC23-7A06-8BB4-75407B1232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4762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 within this area. Arrange &gt; send to back. Add a square transparent overlay on top of photo with color #003554. Delete this text box when done.</a:t>
            </a:r>
          </a:p>
        </p:txBody>
      </p:sp>
      <p:pic>
        <p:nvPicPr>
          <p:cNvPr id="2" name="Google Shape;146;p40">
            <a:extLst>
              <a:ext uri="{FF2B5EF4-FFF2-40B4-BE49-F238E27FC236}">
                <a16:creationId xmlns:a16="http://schemas.microsoft.com/office/drawing/2014/main" id="{5E3C0104-C518-7233-1709-6623919301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071" t="19304" r="5322" b="16666"/>
          <a:stretch/>
        </p:blipFill>
        <p:spPr>
          <a:xfrm>
            <a:off x="2504765" y="1420511"/>
            <a:ext cx="6664634" cy="1064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226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">
    <p:bg>
      <p:bgPr>
        <a:gradFill>
          <a:gsLst>
            <a:gs pos="0">
              <a:schemeClr val="tx2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F4F69E-3816-C1E8-AE62-39B0D1256F49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6" name="Google Shape;173;p44">
            <a:extLst>
              <a:ext uri="{FF2B5EF4-FFF2-40B4-BE49-F238E27FC236}">
                <a16:creationId xmlns:a16="http://schemas.microsoft.com/office/drawing/2014/main" id="{D4A26D81-8892-5A21-8174-49952AEBD1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5669" b="14848"/>
          <a:stretch/>
        </p:blipFill>
        <p:spPr>
          <a:xfrm>
            <a:off x="1" y="1"/>
            <a:ext cx="12192004" cy="577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4;p44">
            <a:extLst>
              <a:ext uri="{FF2B5EF4-FFF2-40B4-BE49-F238E27FC236}">
                <a16:creationId xmlns:a16="http://schemas.microsoft.com/office/drawing/2014/main" id="{F07B0FD2-5BA1-7DF4-C3C2-EEBBE2D5D008}"/>
              </a:ext>
            </a:extLst>
          </p:cNvPr>
          <p:cNvSpPr/>
          <p:nvPr userDrawn="1"/>
        </p:nvSpPr>
        <p:spPr>
          <a:xfrm>
            <a:off x="0" y="1"/>
            <a:ext cx="12192000" cy="57784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7E344539-9206-713A-DA44-740206C68C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5E4070E-4A41-273D-7C09-0E7F8CFFAA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173292A-2086-A475-1CFB-6367BC0E9A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A19AB1-88AE-0FC2-1E9A-5851945CB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CE475CC-324F-C7A8-020F-6C9D029A8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</p:spTree>
    <p:extLst>
      <p:ext uri="{BB962C8B-B14F-4D97-AF65-F5344CB8AC3E}">
        <p14:creationId xmlns:p14="http://schemas.microsoft.com/office/powerpoint/2010/main" val="3570377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2">
    <p:bg>
      <p:bgPr>
        <a:gradFill>
          <a:gsLst>
            <a:gs pos="0">
              <a:schemeClr val="tx2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3;p44">
            <a:extLst>
              <a:ext uri="{FF2B5EF4-FFF2-40B4-BE49-F238E27FC236}">
                <a16:creationId xmlns:a16="http://schemas.microsoft.com/office/drawing/2014/main" id="{D4A26D81-8892-5A21-8174-49952AEBD1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1115" b="283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4;p44">
            <a:extLst>
              <a:ext uri="{FF2B5EF4-FFF2-40B4-BE49-F238E27FC236}">
                <a16:creationId xmlns:a16="http://schemas.microsoft.com/office/drawing/2014/main" id="{F07B0FD2-5BA1-7DF4-C3C2-EEBBE2D5D0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939EFF-6873-98C3-0E32-451DAC85F5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5ACE952-8B9D-D052-879C-9D1640FFF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C022E7E-0195-45C2-A8EB-0E65610822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556FD4F-A1E6-9DD9-225E-B005A3C42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6942397-2181-A13A-0092-B64D426B5B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</p:spTree>
    <p:extLst>
      <p:ext uri="{BB962C8B-B14F-4D97-AF65-F5344CB8AC3E}">
        <p14:creationId xmlns:p14="http://schemas.microsoft.com/office/powerpoint/2010/main" val="3078514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hoto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3;p44">
            <a:extLst>
              <a:ext uri="{FF2B5EF4-FFF2-40B4-BE49-F238E27FC236}">
                <a16:creationId xmlns:a16="http://schemas.microsoft.com/office/drawing/2014/main" id="{664C5DC9-0510-7D21-530D-537270E44DF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5668" b="-1"/>
          <a:stretch/>
        </p:blipFill>
        <p:spPr>
          <a:xfrm>
            <a:off x="1" y="2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4;p44">
            <a:extLst>
              <a:ext uri="{FF2B5EF4-FFF2-40B4-BE49-F238E27FC236}">
                <a16:creationId xmlns:a16="http://schemas.microsoft.com/office/drawing/2014/main" id="{6D8B26E3-DF43-FFD9-D8BF-06CBF0941503}"/>
              </a:ext>
            </a:extLst>
          </p:cNvPr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287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3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0EE7585-8E95-64EC-2BDB-4A035395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0" y="231820"/>
            <a:ext cx="8915120" cy="494027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to back layer within this area. Arrange &gt; send to back. Add a square transparent overlay on top of photo with color #003554. Delete this text box when done.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BA604-9E65-2EE7-F2E8-195F846BC5B9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56533A4-9825-5E27-ABCF-EA912A7F5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C5BD98D-B87D-C591-4AE9-99C73F751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2A74094-87B0-DFD3-84BA-CA17461BE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AB878D3-24C9-4274-0808-C9E5ABBA8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F698767-AB19-372E-1C39-55CAF19D04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377613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4">
    <p:bg>
      <p:bgPr>
        <a:gradFill>
          <a:gsLst>
            <a:gs pos="100000">
              <a:schemeClr val="tx2"/>
            </a:gs>
            <a:gs pos="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DB05E0A-BBB3-2AC1-4FCC-41B0F0FC7B78}"/>
              </a:ext>
            </a:extLst>
          </p:cNvPr>
          <p:cNvSpPr/>
          <p:nvPr userDrawn="1"/>
        </p:nvSpPr>
        <p:spPr>
          <a:xfrm>
            <a:off x="-124992" y="4514422"/>
            <a:ext cx="5868474" cy="1644332"/>
          </a:xfrm>
          <a:custGeom>
            <a:avLst/>
            <a:gdLst>
              <a:gd name="connsiteX0" fmla="*/ 0 w 5567018"/>
              <a:gd name="connsiteY0" fmla="*/ 0 h 1644332"/>
              <a:gd name="connsiteX1" fmla="*/ 5455878 w 5567018"/>
              <a:gd name="connsiteY1" fmla="*/ 0 h 1644332"/>
              <a:gd name="connsiteX2" fmla="*/ 5567018 w 5567018"/>
              <a:gd name="connsiteY2" fmla="*/ 111140 h 1644332"/>
              <a:gd name="connsiteX3" fmla="*/ 5567018 w 5567018"/>
              <a:gd name="connsiteY3" fmla="*/ 1533192 h 1644332"/>
              <a:gd name="connsiteX4" fmla="*/ 5455878 w 5567018"/>
              <a:gd name="connsiteY4" fmla="*/ 1644332 h 1644332"/>
              <a:gd name="connsiteX5" fmla="*/ 0 w 5567018"/>
              <a:gd name="connsiteY5" fmla="*/ 1644332 h 16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7018" h="1644332">
                <a:moveTo>
                  <a:pt x="0" y="0"/>
                </a:moveTo>
                <a:lnTo>
                  <a:pt x="5455878" y="0"/>
                </a:lnTo>
                <a:cubicBezTo>
                  <a:pt x="5517259" y="0"/>
                  <a:pt x="5567018" y="49759"/>
                  <a:pt x="5567018" y="111140"/>
                </a:cubicBezTo>
                <a:lnTo>
                  <a:pt x="5567018" y="1533192"/>
                </a:lnTo>
                <a:cubicBezTo>
                  <a:pt x="5567018" y="1594573"/>
                  <a:pt x="5517259" y="1644332"/>
                  <a:pt x="5455878" y="1644332"/>
                </a:cubicBezTo>
                <a:lnTo>
                  <a:pt x="0" y="164433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5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5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DB05E0A-BBB3-2AC1-4FCC-41B0F0FC7B78}"/>
              </a:ext>
            </a:extLst>
          </p:cNvPr>
          <p:cNvSpPr/>
          <p:nvPr userDrawn="1"/>
        </p:nvSpPr>
        <p:spPr>
          <a:xfrm>
            <a:off x="-124992" y="4514422"/>
            <a:ext cx="5868474" cy="1644332"/>
          </a:xfrm>
          <a:custGeom>
            <a:avLst/>
            <a:gdLst>
              <a:gd name="connsiteX0" fmla="*/ 0 w 5567018"/>
              <a:gd name="connsiteY0" fmla="*/ 0 h 1644332"/>
              <a:gd name="connsiteX1" fmla="*/ 5455878 w 5567018"/>
              <a:gd name="connsiteY1" fmla="*/ 0 h 1644332"/>
              <a:gd name="connsiteX2" fmla="*/ 5567018 w 5567018"/>
              <a:gd name="connsiteY2" fmla="*/ 111140 h 1644332"/>
              <a:gd name="connsiteX3" fmla="*/ 5567018 w 5567018"/>
              <a:gd name="connsiteY3" fmla="*/ 1533192 h 1644332"/>
              <a:gd name="connsiteX4" fmla="*/ 5455878 w 5567018"/>
              <a:gd name="connsiteY4" fmla="*/ 1644332 h 1644332"/>
              <a:gd name="connsiteX5" fmla="*/ 0 w 5567018"/>
              <a:gd name="connsiteY5" fmla="*/ 1644332 h 16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7018" h="1644332">
                <a:moveTo>
                  <a:pt x="0" y="0"/>
                </a:moveTo>
                <a:lnTo>
                  <a:pt x="5455878" y="0"/>
                </a:lnTo>
                <a:cubicBezTo>
                  <a:pt x="5517259" y="0"/>
                  <a:pt x="5567018" y="49759"/>
                  <a:pt x="5567018" y="111140"/>
                </a:cubicBezTo>
                <a:lnTo>
                  <a:pt x="5567018" y="1533192"/>
                </a:lnTo>
                <a:cubicBezTo>
                  <a:pt x="5567018" y="1594573"/>
                  <a:pt x="5517259" y="1644332"/>
                  <a:pt x="5455878" y="1644332"/>
                </a:cubicBezTo>
                <a:lnTo>
                  <a:pt x="0" y="164433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6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6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FAB158F-DEB8-5650-FB21-26052F2CE1B3}"/>
              </a:ext>
            </a:extLst>
          </p:cNvPr>
          <p:cNvSpPr/>
          <p:nvPr userDrawn="1"/>
        </p:nvSpPr>
        <p:spPr>
          <a:xfrm>
            <a:off x="493316" y="1077497"/>
            <a:ext cx="7270733" cy="2951240"/>
          </a:xfrm>
          <a:prstGeom prst="roundRect">
            <a:avLst>
              <a:gd name="adj" fmla="val 58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791FE50-4B80-3187-7900-6F76B8D28298}"/>
              </a:ext>
            </a:extLst>
          </p:cNvPr>
          <p:cNvSpPr/>
          <p:nvPr userDrawn="1"/>
        </p:nvSpPr>
        <p:spPr>
          <a:xfrm>
            <a:off x="405646" y="1155032"/>
            <a:ext cx="7270733" cy="3241142"/>
          </a:xfrm>
          <a:prstGeom prst="roundRect">
            <a:avLst>
              <a:gd name="adj" fmla="val 5828"/>
            </a:avLst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C43643-5D95-AFE8-B7C1-167008923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24336"/>
            <a:ext cx="5868474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D60AF-164B-C281-3AEF-8B49DEECD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904981"/>
            <a:ext cx="5868474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C3CBB-7E96-3D3C-F386-48C9E55D6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C35AFCC-706E-4831-227C-762B7D40B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5D2BF-9137-DCFD-61F0-17C4CE81D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941873-FC1E-E96A-B0D4-3ED2532AB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462069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05B881-757C-8643-E4F5-5DAE8B3A9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20" y="3576703"/>
            <a:ext cx="1501963" cy="15019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4D874D2-3DC6-7F24-F2BE-436FF27875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54780" y="0"/>
            <a:ext cx="499752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9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7">
    <p:bg>
      <p:bgPr>
        <a:gradFill>
          <a:gsLst>
            <a:gs pos="0">
              <a:srgbClr val="005589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9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B05ABBB-DAE4-8E34-8B65-C75C4C264537}"/>
              </a:ext>
            </a:extLst>
          </p:cNvPr>
          <p:cNvSpPr/>
          <p:nvPr userDrawn="1"/>
        </p:nvSpPr>
        <p:spPr>
          <a:xfrm flipH="1">
            <a:off x="0" y="-1"/>
            <a:ext cx="7752143" cy="6858001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2284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5AF39F29-4D5D-9BC4-7A0A-7CB1805093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A582BF2C-4BB6-89FA-B084-A18B691BFA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B63D954-A57F-7A93-3407-457EC3AC31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677DE31-D835-527B-7132-BA5F59B8E2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2884" y="3507662"/>
            <a:ext cx="1418064" cy="14180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FEB51A4-43B5-D1F4-456B-AC7D01260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056503"/>
            <a:ext cx="4997523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7858F8B-0977-C4FD-0369-2BC771724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137148"/>
            <a:ext cx="3916017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DF9DC4F-5202-2151-9D5F-D9B5375B7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694236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300917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8">
    <p:bg>
      <p:bgPr>
        <a:gradFill>
          <a:gsLst>
            <a:gs pos="0">
              <a:srgbClr val="005589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85">
            <a:extLst>
              <a:ext uri="{FF2B5EF4-FFF2-40B4-BE49-F238E27FC236}">
                <a16:creationId xmlns:a16="http://schemas.microsoft.com/office/drawing/2014/main" id="{06DDFAE9-78DF-399E-2329-41ACE177AB17}"/>
              </a:ext>
            </a:extLst>
          </p:cNvPr>
          <p:cNvSpPr/>
          <p:nvPr userDrawn="1"/>
        </p:nvSpPr>
        <p:spPr>
          <a:xfrm rot="5400000" flipH="1">
            <a:off x="7146758" y="-1050758"/>
            <a:ext cx="3994485" cy="6095999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228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B05ABBB-DAE4-8E34-8B65-C75C4C264537}"/>
              </a:ext>
            </a:extLst>
          </p:cNvPr>
          <p:cNvSpPr/>
          <p:nvPr userDrawn="1"/>
        </p:nvSpPr>
        <p:spPr>
          <a:xfrm flipH="1">
            <a:off x="0" y="-1"/>
            <a:ext cx="7752143" cy="6858001"/>
          </a:xfrm>
          <a:custGeom>
            <a:avLst/>
            <a:gdLst>
              <a:gd name="connsiteX0" fmla="*/ 4959260 w 8948554"/>
              <a:gd name="connsiteY0" fmla="*/ 0 h 6858001"/>
              <a:gd name="connsiteX1" fmla="*/ 8948554 w 8948554"/>
              <a:gd name="connsiteY1" fmla="*/ 0 h 6858001"/>
              <a:gd name="connsiteX2" fmla="*/ 8948554 w 8948554"/>
              <a:gd name="connsiteY2" fmla="*/ 6858000 h 6858001"/>
              <a:gd name="connsiteX3" fmla="*/ 5819872 w 8948554"/>
              <a:gd name="connsiteY3" fmla="*/ 6858000 h 6858001"/>
              <a:gd name="connsiteX4" fmla="*/ 5819872 w 8948554"/>
              <a:gd name="connsiteY4" fmla="*/ 6858001 h 6858001"/>
              <a:gd name="connsiteX5" fmla="*/ 1721077 w 8948554"/>
              <a:gd name="connsiteY5" fmla="*/ 6858001 h 6858001"/>
              <a:gd name="connsiteX6" fmla="*/ 1609183 w 8948554"/>
              <a:gd name="connsiteY6" fmla="*/ 6762677 h 6858001"/>
              <a:gd name="connsiteX7" fmla="*/ 0 w 8948554"/>
              <a:gd name="connsiteY7" fmla="*/ 3379809 h 6858001"/>
              <a:gd name="connsiteX8" fmla="*/ 1414490 w 8948554"/>
              <a:gd name="connsiteY8" fmla="*/ 179496 h 6858001"/>
              <a:gd name="connsiteX9" fmla="*/ 1605918 w 8948554"/>
              <a:gd name="connsiteY9" fmla="*/ 1 h 6858001"/>
              <a:gd name="connsiteX10" fmla="*/ 4959260 w 8948554"/>
              <a:gd name="connsiteY10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8554" h="6858001">
                <a:moveTo>
                  <a:pt x="4959260" y="0"/>
                </a:moveTo>
                <a:lnTo>
                  <a:pt x="8948554" y="0"/>
                </a:lnTo>
                <a:lnTo>
                  <a:pt x="8948554" y="6858000"/>
                </a:lnTo>
                <a:lnTo>
                  <a:pt x="5819872" y="6858000"/>
                </a:lnTo>
                <a:lnTo>
                  <a:pt x="5819872" y="6858001"/>
                </a:lnTo>
                <a:lnTo>
                  <a:pt x="1721077" y="6858001"/>
                </a:lnTo>
                <a:lnTo>
                  <a:pt x="1609183" y="6762677"/>
                </a:lnTo>
                <a:cubicBezTo>
                  <a:pt x="609371" y="5869200"/>
                  <a:pt x="0" y="4682305"/>
                  <a:pt x="0" y="3379809"/>
                </a:cubicBezTo>
                <a:cubicBezTo>
                  <a:pt x="0" y="2164147"/>
                  <a:pt x="530829" y="1049185"/>
                  <a:pt x="1414490" y="179496"/>
                </a:cubicBezTo>
                <a:lnTo>
                  <a:pt x="1605918" y="1"/>
                </a:lnTo>
                <a:lnTo>
                  <a:pt x="4959260" y="1"/>
                </a:lnTo>
                <a:close/>
              </a:path>
            </a:pathLst>
          </a:cu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5AF39F29-4D5D-9BC4-7A0A-7CB1805093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4702501"/>
            <a:ext cx="2491612" cy="376163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A582BF2C-4BB6-89FA-B084-A18B691BFA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124115"/>
            <a:ext cx="4195417" cy="376163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B63D954-A57F-7A93-3407-457EC3AC31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535959"/>
            <a:ext cx="4195417" cy="376163"/>
          </a:xfrm>
        </p:spPr>
        <p:txBody>
          <a:bodyPr anchor="ctr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677DE31-D835-527B-7132-BA5F59B8E2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2884" y="3507662"/>
            <a:ext cx="1418064" cy="14180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FEB51A4-43B5-D1F4-456B-AC7D01260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056503"/>
            <a:ext cx="4997523" cy="101758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7858F8B-0977-C4FD-0369-2BC7717241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137148"/>
            <a:ext cx="3916017" cy="49402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DF9DC4F-5202-2151-9D5F-D9B5375B7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1" y="3694236"/>
            <a:ext cx="2974212" cy="494027"/>
          </a:xfr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34031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9">
    <p:bg>
      <p:bgPr>
        <a:gradFill>
          <a:gsLst>
            <a:gs pos="0">
              <a:schemeClr val="tx2"/>
            </a:gs>
            <a:gs pos="99000">
              <a:srgbClr val="0055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8FA2A-D1DF-DD89-95F9-02EDCF52B158}"/>
              </a:ext>
            </a:extLst>
          </p:cNvPr>
          <p:cNvSpPr/>
          <p:nvPr userDrawn="1"/>
        </p:nvSpPr>
        <p:spPr>
          <a:xfrm>
            <a:off x="1" y="0"/>
            <a:ext cx="6656295" cy="6858000"/>
          </a:xfrm>
          <a:prstGeom prst="rect">
            <a:avLst/>
          </a:prstGeom>
          <a:gradFill>
            <a:gsLst>
              <a:gs pos="0">
                <a:srgbClr val="022840"/>
              </a:gs>
              <a:gs pos="98000">
                <a:srgbClr val="05192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549EC0-FF4D-D96F-908A-5A8EF954FC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92825" y="2578831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B14C423-903C-2103-A5BF-A0128211B0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1" y="2460311"/>
            <a:ext cx="4607859" cy="1517915"/>
          </a:xfrm>
        </p:spPr>
        <p:txBody>
          <a:bodyPr rIns="91440" anchor="ctr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7204E-5EAE-5D62-389A-D6EA53AD8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2722" y="4041287"/>
            <a:ext cx="3916017" cy="494027"/>
          </a:xfrm>
        </p:spPr>
        <p:txBody>
          <a:bodyPr rIns="91440" anchor="ctr">
            <a:normAutofit/>
          </a:bodyPr>
          <a:lstStyle>
            <a:lvl1pPr algn="ctr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1A552CC-15A7-E3F5-5563-E2553BA1F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1195" y="1792268"/>
            <a:ext cx="3403600" cy="376163"/>
          </a:xfrm>
        </p:spPr>
        <p:txBody>
          <a:bodyPr rIns="91440" anchor="ctr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6FAE65C-E3F9-9061-E659-ED68C49FD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6711" y="4680558"/>
            <a:ext cx="2672568" cy="376163"/>
          </a:xfrm>
        </p:spPr>
        <p:txBody>
          <a:bodyPr rIns="0" anchor="ctr">
            <a:noAutofit/>
          </a:bodyPr>
          <a:lstStyle>
            <a:lvl1pPr algn="ctr"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2464FF3-E6C1-622B-74A3-D8E57B030D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6711" y="5092402"/>
            <a:ext cx="2672568" cy="376163"/>
          </a:xfrm>
        </p:spPr>
        <p:txBody>
          <a:bodyPr rIns="0" anchor="ctr">
            <a:no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0D4C78-A1C1-0E8E-40AC-F76045F78D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within this area behind title text. Arrange &gt; send to back. Add a square transparent overlay on top of photo with color #003554. Delete this text box when done.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4904CB8-DEC7-AD89-C350-12B3F4B49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2722" y="4598375"/>
            <a:ext cx="3916017" cy="494027"/>
          </a:xfrm>
        </p:spPr>
        <p:txBody>
          <a:bodyPr rIns="91440" anchor="ctr">
            <a:norm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A07644-FEA5-EC3C-2568-B7162B9C8C54}"/>
              </a:ext>
            </a:extLst>
          </p:cNvPr>
          <p:cNvCxnSpPr>
            <a:cxnSpLocks/>
          </p:cNvCxnSpPr>
          <p:nvPr userDrawn="1"/>
        </p:nvCxnSpPr>
        <p:spPr>
          <a:xfrm>
            <a:off x="8237041" y="2213979"/>
            <a:ext cx="241191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258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0">
    <p:bg>
      <p:bgPr>
        <a:gradFill>
          <a:gsLst>
            <a:gs pos="88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40399-C67A-78EA-3368-C4B20E9A6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3970228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95ABF-5F3F-E4FA-A1B4-E1F64E3DF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4764701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1E33BF-B28A-DA0B-DA49-15B31D40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8299" y="5342022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E44D67CC-1514-EAC7-71F8-49542AE851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06404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0641DC-52C9-E06C-2C6C-420830959D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5829" y="2132628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78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peaker 1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66CE0F-3D9C-6513-DBEE-63388B5B98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06404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40399-C67A-78EA-3368-C4B20E9A6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3970228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95ABF-5F3F-E4FA-A1B4-E1F64E3DF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4764701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61E33BF-B28A-DA0B-DA49-15B31D40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8299" y="5342022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C309C92-EF97-2C66-F357-00FC25C4EE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5829" y="2132628"/>
            <a:ext cx="1700339" cy="170033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62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ong-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468" y="6481049"/>
            <a:ext cx="11167533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423253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AEAE57-D98F-A44B-83B3-908CCB1D2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1070177"/>
            <a:ext cx="10058400" cy="517822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lnSpc>
                <a:spcPct val="100000"/>
              </a:lnSpc>
              <a:buNone/>
              <a:defRPr sz="1800"/>
            </a:lvl2pPr>
            <a:lvl3pPr marL="914377" indent="0">
              <a:lnSpc>
                <a:spcPct val="100000"/>
              </a:lnSpc>
              <a:buNone/>
              <a:defRPr sz="1800"/>
            </a:lvl3pPr>
            <a:lvl4pPr marL="1371566" indent="0">
              <a:lnSpc>
                <a:spcPct val="100000"/>
              </a:lnSpc>
              <a:buNone/>
              <a:defRPr sz="1800"/>
            </a:lvl4pPr>
            <a:lvl5pPr marL="1828754" indent="0">
              <a:lnSpc>
                <a:spcPct val="100000"/>
              </a:lnSpc>
              <a:buNone/>
              <a:defRPr sz="1800"/>
            </a:lvl5pPr>
          </a:lstStyle>
          <a:p>
            <a:pPr lvl="0"/>
            <a:r>
              <a:rPr lang="en-US"/>
              <a:t>Longer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02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-U-E QR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B2B6B84-7B43-B1E6-BC30-E5663BE7D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516" y="5820289"/>
            <a:ext cx="3030081" cy="42064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FABF26-2350-D2EB-082E-2920E28FE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6318" y="2000007"/>
            <a:ext cx="2530475" cy="252888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A5E00-C1BB-C88B-9456-C3C807A02AF3}"/>
              </a:ext>
            </a:extLst>
          </p:cNvPr>
          <p:cNvSpPr txBox="1"/>
          <p:nvPr userDrawn="1"/>
        </p:nvSpPr>
        <p:spPr>
          <a:xfrm>
            <a:off x="683387" y="1028700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8125A-FF12-9EBB-D96F-69489E8E34DB}"/>
              </a:ext>
            </a:extLst>
          </p:cNvPr>
          <p:cNvSpPr txBox="1"/>
          <p:nvPr userDrawn="1"/>
        </p:nvSpPr>
        <p:spPr>
          <a:xfrm>
            <a:off x="683389" y="2778797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7F0E4-4DCC-B0A6-ADDD-0D301374E342}"/>
              </a:ext>
            </a:extLst>
          </p:cNvPr>
          <p:cNvSpPr txBox="1"/>
          <p:nvPr userDrawn="1"/>
        </p:nvSpPr>
        <p:spPr>
          <a:xfrm>
            <a:off x="683386" y="4528894"/>
            <a:ext cx="760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great agents can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  <a:endParaRPr lang="en-US" sz="5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29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8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sic Dark">
    <p:bg>
      <p:bgPr>
        <a:gradFill>
          <a:gsLst>
            <a:gs pos="0">
              <a:schemeClr val="tx2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F4F69E-3816-C1E8-AE62-39B0D1256F49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4D7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6" name="Google Shape;173;p44">
            <a:extLst>
              <a:ext uri="{FF2B5EF4-FFF2-40B4-BE49-F238E27FC236}">
                <a16:creationId xmlns:a16="http://schemas.microsoft.com/office/drawing/2014/main" id="{D4A26D81-8892-5A21-8174-49952AEBD1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278" t="5669" b="14848"/>
          <a:stretch/>
        </p:blipFill>
        <p:spPr>
          <a:xfrm>
            <a:off x="1" y="1"/>
            <a:ext cx="12192004" cy="577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4;p44">
            <a:extLst>
              <a:ext uri="{FF2B5EF4-FFF2-40B4-BE49-F238E27FC236}">
                <a16:creationId xmlns:a16="http://schemas.microsoft.com/office/drawing/2014/main" id="{F07B0FD2-5BA1-7DF4-C3C2-EEBBE2D5D008}"/>
              </a:ext>
            </a:extLst>
          </p:cNvPr>
          <p:cNvSpPr/>
          <p:nvPr userDrawn="1"/>
        </p:nvSpPr>
        <p:spPr>
          <a:xfrm>
            <a:off x="0" y="1"/>
            <a:ext cx="12192000" cy="57784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7E344539-9206-713A-DA44-740206C68C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3830" y="4675078"/>
            <a:ext cx="1824343" cy="182434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5E4070E-4A41-273D-7C09-0E7F8CFFAA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852531"/>
            <a:ext cx="10058400" cy="879336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173292A-2086-A475-1CFB-6367BC0E9A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731868"/>
            <a:ext cx="10058400" cy="494027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A19AB1-88AE-0FC2-1E9A-5851945CB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2600" y="3274634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xx, 20xx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CE475CC-324F-C7A8-020F-6C9D029A8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967308"/>
            <a:ext cx="6146800" cy="497845"/>
          </a:xfrm>
        </p:spPr>
        <p:txBody>
          <a:bodyPr rIns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Presented/Hosted by Name + Title</a:t>
            </a:r>
          </a:p>
        </p:txBody>
      </p:sp>
    </p:spTree>
    <p:extLst>
      <p:ext uri="{BB962C8B-B14F-4D97-AF65-F5344CB8AC3E}">
        <p14:creationId xmlns:p14="http://schemas.microsoft.com/office/powerpoint/2010/main" val="1690136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53574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D24EF-6D93-7680-CB1A-BB755000DFB2}"/>
              </a:ext>
            </a:extLst>
          </p:cNvPr>
          <p:cNvSpPr/>
          <p:nvPr userDrawn="1"/>
        </p:nvSpPr>
        <p:spPr>
          <a:xfrm>
            <a:off x="0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161D02-8D6D-9DC2-3488-3515365F0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88720E22-5FB6-1C9C-C536-A6D7186263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118568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lue">
    <p:bg>
      <p:bgPr>
        <a:gradFill>
          <a:gsLst>
            <a:gs pos="100000">
              <a:srgbClr val="0582CA"/>
            </a:gs>
            <a:gs pos="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414276"/>
            <a:ext cx="10058400" cy="53574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161D02-8D6D-9DC2-3488-3515365F0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986305"/>
            <a:ext cx="10058400" cy="30845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88720E22-5FB6-1C9C-C536-A6D7186263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363914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38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gradFill>
          <a:gsLst>
            <a:gs pos="0">
              <a:srgbClr val="0582CA"/>
            </a:gs>
            <a:gs pos="100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486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hoto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6B21C386-33F2-0714-1116-1C20A37AF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11" name="Google Shape;174;p44">
            <a:extLst>
              <a:ext uri="{FF2B5EF4-FFF2-40B4-BE49-F238E27FC236}">
                <a16:creationId xmlns:a16="http://schemas.microsoft.com/office/drawing/2014/main" id="{59AD743D-0016-7D9D-25EA-DD6D1CC421EA}"/>
              </a:ext>
            </a:extLst>
          </p:cNvPr>
          <p:cNvSpPr/>
          <p:nvPr userDrawn="1"/>
        </p:nvSpPr>
        <p:spPr>
          <a:xfrm>
            <a:off x="-4" y="1"/>
            <a:ext cx="12192000" cy="6857999"/>
          </a:xfrm>
          <a:prstGeom prst="rect">
            <a:avLst/>
          </a:prstGeom>
          <a:solidFill>
            <a:srgbClr val="003554">
              <a:alpha val="8862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8763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-U-E QR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B2B6B84-7B43-B1E6-BC30-E5663BE7D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516" y="5820289"/>
            <a:ext cx="3030081" cy="42064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FABF26-2350-D2EB-082E-2920E28FE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6318" y="2000007"/>
            <a:ext cx="2530475" cy="252888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A5E00-C1BB-C88B-9456-C3C807A02AF3}"/>
              </a:ext>
            </a:extLst>
          </p:cNvPr>
          <p:cNvSpPr txBox="1"/>
          <p:nvPr userDrawn="1"/>
        </p:nvSpPr>
        <p:spPr>
          <a:xfrm>
            <a:off x="683387" y="1028700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8125A-FF12-9EBB-D96F-69489E8E34DB}"/>
              </a:ext>
            </a:extLst>
          </p:cNvPr>
          <p:cNvSpPr txBox="1"/>
          <p:nvPr userDrawn="1"/>
        </p:nvSpPr>
        <p:spPr>
          <a:xfrm>
            <a:off x="683389" y="2778797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7F0E4-4DCC-B0A6-ADDD-0D301374E342}"/>
              </a:ext>
            </a:extLst>
          </p:cNvPr>
          <p:cNvSpPr txBox="1"/>
          <p:nvPr userDrawn="1"/>
        </p:nvSpPr>
        <p:spPr>
          <a:xfrm>
            <a:off x="683386" y="4528894"/>
            <a:ext cx="760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great agents can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  <a:endParaRPr lang="en-US" sz="5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19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-U-E QR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B2B6B84-7B43-B1E6-BC30-E5663BE7D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516" y="5820289"/>
            <a:ext cx="3030081" cy="42064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FABF26-2350-D2EB-082E-2920E28FE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6318" y="2000007"/>
            <a:ext cx="2530475" cy="252888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A5E00-C1BB-C88B-9456-C3C807A02AF3}"/>
              </a:ext>
            </a:extLst>
          </p:cNvPr>
          <p:cNvSpPr txBox="1"/>
          <p:nvPr userDrawn="1"/>
        </p:nvSpPr>
        <p:spPr>
          <a:xfrm>
            <a:off x="683387" y="1113541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La </a:t>
            </a:r>
            <a:r>
              <a:rPr lang="en-US" sz="3200" err="1">
                <a:solidFill>
                  <a:schemeClr val="bg1"/>
                </a:solidFill>
                <a:effectLst/>
              </a:rPr>
              <a:t>mayoría</a:t>
            </a:r>
            <a:r>
              <a:rPr lang="en-US" sz="3200">
                <a:solidFill>
                  <a:schemeClr val="bg1"/>
                </a:solidFill>
                <a:effectLst/>
              </a:rPr>
              <a:t> de </a:t>
            </a:r>
            <a:r>
              <a:rPr lang="en-US" sz="3200" err="1">
                <a:solidFill>
                  <a:schemeClr val="bg1"/>
                </a:solidFill>
                <a:effectLst/>
              </a:rPr>
              <a:t>los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agentes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b="1" err="1">
                <a:solidFill>
                  <a:schemeClr val="accent1"/>
                </a:solidFill>
                <a:effectLst/>
              </a:rPr>
              <a:t>saben</a:t>
            </a:r>
            <a:endParaRPr lang="en-US" sz="32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lo que </a:t>
            </a:r>
            <a:r>
              <a:rPr lang="en-US" sz="3200" err="1">
                <a:solidFill>
                  <a:schemeClr val="bg1"/>
                </a:solidFill>
                <a:effectLst/>
              </a:rPr>
              <a:t>está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pasando</a:t>
            </a:r>
            <a:r>
              <a:rPr lang="en-US" sz="320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8125A-FF12-9EBB-D96F-69489E8E34DB}"/>
              </a:ext>
            </a:extLst>
          </p:cNvPr>
          <p:cNvSpPr txBox="1"/>
          <p:nvPr userDrawn="1"/>
        </p:nvSpPr>
        <p:spPr>
          <a:xfrm>
            <a:off x="683389" y="2863638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Los </a:t>
            </a:r>
            <a:r>
              <a:rPr lang="en-US" sz="3200" err="1">
                <a:solidFill>
                  <a:schemeClr val="bg1"/>
                </a:solidFill>
              </a:rPr>
              <a:t>agentes</a:t>
            </a:r>
            <a:r>
              <a:rPr lang="en-US" sz="3200">
                <a:solidFill>
                  <a:schemeClr val="bg1"/>
                </a:solidFill>
              </a:rPr>
              <a:t> buenos </a:t>
            </a:r>
            <a:r>
              <a:rPr lang="en-US" sz="3200" b="1" err="1">
                <a:solidFill>
                  <a:schemeClr val="accent1"/>
                </a:solidFill>
              </a:rPr>
              <a:t>entienden</a:t>
            </a:r>
            <a:endParaRPr lang="en-US" sz="3200" b="1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 que </a:t>
            </a:r>
            <a:r>
              <a:rPr lang="en-US" sz="3200" err="1">
                <a:solidFill>
                  <a:schemeClr val="bg1"/>
                </a:solidFill>
              </a:rPr>
              <a:t>está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pasando</a:t>
            </a:r>
            <a:r>
              <a:rPr lang="en-US" sz="3200">
                <a:solidFill>
                  <a:schemeClr val="bg1"/>
                </a:solidFill>
              </a:rPr>
              <a:t>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7F0E4-4DCC-B0A6-ADDD-0D301374E342}"/>
              </a:ext>
            </a:extLst>
          </p:cNvPr>
          <p:cNvSpPr txBox="1"/>
          <p:nvPr userDrawn="1"/>
        </p:nvSpPr>
        <p:spPr>
          <a:xfrm>
            <a:off x="683386" y="4613735"/>
            <a:ext cx="7602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Solo </a:t>
            </a:r>
            <a:r>
              <a:rPr lang="en-US" sz="2800" err="1">
                <a:solidFill>
                  <a:schemeClr val="bg1"/>
                </a:solidFill>
                <a:effectLst/>
              </a:rPr>
              <a:t>los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agentes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excelentes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pueden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b="1" err="1">
                <a:solidFill>
                  <a:schemeClr val="accent1"/>
                </a:solidFill>
                <a:effectLst/>
              </a:rPr>
              <a:t>explicar</a:t>
            </a:r>
            <a:endParaRPr lang="en-US" sz="28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lo que </a:t>
            </a:r>
            <a:r>
              <a:rPr lang="en-US" sz="2800" err="1">
                <a:solidFill>
                  <a:schemeClr val="bg1"/>
                </a:solidFill>
                <a:effectLst/>
              </a:rPr>
              <a:t>está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pasando</a:t>
            </a:r>
            <a:r>
              <a:rPr lang="en-US" sz="2800">
                <a:solidFill>
                  <a:schemeClr val="bg1"/>
                </a:solidFill>
                <a:effectLst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295267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-U-E Logo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0629B-11B7-0278-2653-C10AC286C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7263" y="2224726"/>
            <a:ext cx="2415531" cy="215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6F14C-6E7B-BC4A-589E-F0E34A7E4253}"/>
              </a:ext>
            </a:extLst>
          </p:cNvPr>
          <p:cNvSpPr txBox="1"/>
          <p:nvPr userDrawn="1"/>
        </p:nvSpPr>
        <p:spPr>
          <a:xfrm>
            <a:off x="683387" y="1028700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36601-27C9-5814-371C-ED4DF70F0041}"/>
              </a:ext>
            </a:extLst>
          </p:cNvPr>
          <p:cNvSpPr txBox="1"/>
          <p:nvPr userDrawn="1"/>
        </p:nvSpPr>
        <p:spPr>
          <a:xfrm>
            <a:off x="683389" y="2778797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AAD0B-8432-0DB5-121D-32FAD2F92C29}"/>
              </a:ext>
            </a:extLst>
          </p:cNvPr>
          <p:cNvSpPr txBox="1"/>
          <p:nvPr userDrawn="1"/>
        </p:nvSpPr>
        <p:spPr>
          <a:xfrm>
            <a:off x="683386" y="4528894"/>
            <a:ext cx="760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great agents can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  <a:endParaRPr lang="en-US" sz="5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81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-U-E QR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B2B6B84-7B43-B1E6-BC30-E5663BE7D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516" y="5820289"/>
            <a:ext cx="3030081" cy="42064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FABF26-2350-D2EB-082E-2920E28FE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6318" y="2000007"/>
            <a:ext cx="2530475" cy="252888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A5E00-C1BB-C88B-9456-C3C807A02AF3}"/>
              </a:ext>
            </a:extLst>
          </p:cNvPr>
          <p:cNvSpPr txBox="1"/>
          <p:nvPr userDrawn="1"/>
        </p:nvSpPr>
        <p:spPr>
          <a:xfrm>
            <a:off x="683387" y="1113541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La </a:t>
            </a:r>
            <a:r>
              <a:rPr lang="en-US" sz="3200" err="1">
                <a:solidFill>
                  <a:schemeClr val="bg1"/>
                </a:solidFill>
                <a:effectLst/>
              </a:rPr>
              <a:t>mayoría</a:t>
            </a:r>
            <a:r>
              <a:rPr lang="en-US" sz="3200">
                <a:solidFill>
                  <a:schemeClr val="bg1"/>
                </a:solidFill>
                <a:effectLst/>
              </a:rPr>
              <a:t> de </a:t>
            </a:r>
            <a:r>
              <a:rPr lang="en-US" sz="3200" err="1">
                <a:solidFill>
                  <a:schemeClr val="bg1"/>
                </a:solidFill>
                <a:effectLst/>
              </a:rPr>
              <a:t>los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agentes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b="1" err="1">
                <a:solidFill>
                  <a:schemeClr val="accent1"/>
                </a:solidFill>
                <a:effectLst/>
              </a:rPr>
              <a:t>saben</a:t>
            </a:r>
            <a:endParaRPr lang="en-US" sz="32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lo que </a:t>
            </a:r>
            <a:r>
              <a:rPr lang="en-US" sz="3200" err="1">
                <a:solidFill>
                  <a:schemeClr val="bg1"/>
                </a:solidFill>
                <a:effectLst/>
              </a:rPr>
              <a:t>está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pasando</a:t>
            </a:r>
            <a:r>
              <a:rPr lang="en-US" sz="320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8125A-FF12-9EBB-D96F-69489E8E34DB}"/>
              </a:ext>
            </a:extLst>
          </p:cNvPr>
          <p:cNvSpPr txBox="1"/>
          <p:nvPr userDrawn="1"/>
        </p:nvSpPr>
        <p:spPr>
          <a:xfrm>
            <a:off x="683389" y="2863638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Los </a:t>
            </a:r>
            <a:r>
              <a:rPr lang="en-US" sz="3200" err="1">
                <a:solidFill>
                  <a:schemeClr val="bg1"/>
                </a:solidFill>
              </a:rPr>
              <a:t>agentes</a:t>
            </a:r>
            <a:r>
              <a:rPr lang="en-US" sz="3200">
                <a:solidFill>
                  <a:schemeClr val="bg1"/>
                </a:solidFill>
              </a:rPr>
              <a:t> buenos </a:t>
            </a:r>
            <a:r>
              <a:rPr lang="en-US" sz="3200" b="1" err="1">
                <a:solidFill>
                  <a:schemeClr val="accent1"/>
                </a:solidFill>
              </a:rPr>
              <a:t>entienden</a:t>
            </a:r>
            <a:endParaRPr lang="en-US" sz="3200" b="1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 que </a:t>
            </a:r>
            <a:r>
              <a:rPr lang="en-US" sz="3200" err="1">
                <a:solidFill>
                  <a:schemeClr val="bg1"/>
                </a:solidFill>
              </a:rPr>
              <a:t>está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pasando</a:t>
            </a:r>
            <a:r>
              <a:rPr lang="en-US" sz="3200">
                <a:solidFill>
                  <a:schemeClr val="bg1"/>
                </a:solidFill>
              </a:rPr>
              <a:t>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7F0E4-4DCC-B0A6-ADDD-0D301374E342}"/>
              </a:ext>
            </a:extLst>
          </p:cNvPr>
          <p:cNvSpPr txBox="1"/>
          <p:nvPr userDrawn="1"/>
        </p:nvSpPr>
        <p:spPr>
          <a:xfrm>
            <a:off x="683386" y="4613735"/>
            <a:ext cx="7602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Solo </a:t>
            </a:r>
            <a:r>
              <a:rPr lang="en-US" sz="2800" err="1">
                <a:solidFill>
                  <a:schemeClr val="bg1"/>
                </a:solidFill>
                <a:effectLst/>
              </a:rPr>
              <a:t>los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agentes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excelentes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pueden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b="1" err="1">
                <a:solidFill>
                  <a:schemeClr val="accent1"/>
                </a:solidFill>
                <a:effectLst/>
              </a:rPr>
              <a:t>explicar</a:t>
            </a:r>
            <a:endParaRPr lang="en-US" sz="28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lo que </a:t>
            </a:r>
            <a:r>
              <a:rPr lang="en-US" sz="2800" err="1">
                <a:solidFill>
                  <a:schemeClr val="bg1"/>
                </a:solidFill>
                <a:effectLst/>
              </a:rPr>
              <a:t>está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pasando</a:t>
            </a:r>
            <a:r>
              <a:rPr lang="en-US" sz="2800">
                <a:solidFill>
                  <a:schemeClr val="bg1"/>
                </a:solidFill>
                <a:effectLst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923020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-U-E Logo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0629B-11B7-0278-2653-C10AC286C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7263" y="2224726"/>
            <a:ext cx="2415531" cy="215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5A279-61DB-3B3A-0887-C75A9AED58F4}"/>
              </a:ext>
            </a:extLst>
          </p:cNvPr>
          <p:cNvSpPr txBox="1"/>
          <p:nvPr userDrawn="1"/>
        </p:nvSpPr>
        <p:spPr>
          <a:xfrm>
            <a:off x="683387" y="1113541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La </a:t>
            </a:r>
            <a:r>
              <a:rPr lang="en-US" sz="3200" err="1">
                <a:solidFill>
                  <a:schemeClr val="bg1"/>
                </a:solidFill>
                <a:effectLst/>
              </a:rPr>
              <a:t>mayoría</a:t>
            </a:r>
            <a:r>
              <a:rPr lang="en-US" sz="3200">
                <a:solidFill>
                  <a:schemeClr val="bg1"/>
                </a:solidFill>
                <a:effectLst/>
              </a:rPr>
              <a:t> de </a:t>
            </a:r>
            <a:r>
              <a:rPr lang="en-US" sz="3200" err="1">
                <a:solidFill>
                  <a:schemeClr val="bg1"/>
                </a:solidFill>
                <a:effectLst/>
              </a:rPr>
              <a:t>los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agentes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b="1" err="1">
                <a:solidFill>
                  <a:schemeClr val="accent1"/>
                </a:solidFill>
                <a:effectLst/>
              </a:rPr>
              <a:t>saben</a:t>
            </a:r>
            <a:endParaRPr lang="en-US" sz="32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lo que </a:t>
            </a:r>
            <a:r>
              <a:rPr lang="en-US" sz="3200" err="1">
                <a:solidFill>
                  <a:schemeClr val="bg1"/>
                </a:solidFill>
                <a:effectLst/>
              </a:rPr>
              <a:t>está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pasando</a:t>
            </a:r>
            <a:r>
              <a:rPr lang="en-US" sz="320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F61A5-22EE-E51F-FDF8-1276AEBBE907}"/>
              </a:ext>
            </a:extLst>
          </p:cNvPr>
          <p:cNvSpPr txBox="1"/>
          <p:nvPr userDrawn="1"/>
        </p:nvSpPr>
        <p:spPr>
          <a:xfrm>
            <a:off x="683389" y="2863638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Los </a:t>
            </a:r>
            <a:r>
              <a:rPr lang="en-US" sz="3200" err="1">
                <a:solidFill>
                  <a:schemeClr val="bg1"/>
                </a:solidFill>
              </a:rPr>
              <a:t>agentes</a:t>
            </a:r>
            <a:r>
              <a:rPr lang="en-US" sz="3200">
                <a:solidFill>
                  <a:schemeClr val="bg1"/>
                </a:solidFill>
              </a:rPr>
              <a:t> buenos </a:t>
            </a:r>
            <a:r>
              <a:rPr lang="en-US" sz="3200" b="1" err="1">
                <a:solidFill>
                  <a:schemeClr val="accent1"/>
                </a:solidFill>
              </a:rPr>
              <a:t>entienden</a:t>
            </a:r>
            <a:endParaRPr lang="en-US" sz="3200" b="1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 que </a:t>
            </a:r>
            <a:r>
              <a:rPr lang="en-US" sz="3200" err="1">
                <a:solidFill>
                  <a:schemeClr val="bg1"/>
                </a:solidFill>
              </a:rPr>
              <a:t>está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pasando</a:t>
            </a:r>
            <a:r>
              <a:rPr lang="en-US" sz="3200">
                <a:solidFill>
                  <a:schemeClr val="bg1"/>
                </a:solidFill>
              </a:rPr>
              <a:t>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9EF0E-8B8E-A641-AA15-4FA56B36AD9A}"/>
              </a:ext>
            </a:extLst>
          </p:cNvPr>
          <p:cNvSpPr txBox="1"/>
          <p:nvPr userDrawn="1"/>
        </p:nvSpPr>
        <p:spPr>
          <a:xfrm>
            <a:off x="683386" y="4613735"/>
            <a:ext cx="7602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Solo </a:t>
            </a:r>
            <a:r>
              <a:rPr lang="en-US" sz="2800" err="1">
                <a:solidFill>
                  <a:schemeClr val="bg1"/>
                </a:solidFill>
                <a:effectLst/>
              </a:rPr>
              <a:t>los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agentes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excelentes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pueden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b="1" err="1">
                <a:solidFill>
                  <a:schemeClr val="accent1"/>
                </a:solidFill>
                <a:effectLst/>
              </a:rPr>
              <a:t>explicar</a:t>
            </a:r>
            <a:endParaRPr lang="en-US" sz="28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lo que </a:t>
            </a:r>
            <a:r>
              <a:rPr lang="en-US" sz="2800" err="1">
                <a:solidFill>
                  <a:schemeClr val="bg1"/>
                </a:solidFill>
                <a:effectLst/>
              </a:rPr>
              <a:t>está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pasando</a:t>
            </a:r>
            <a:r>
              <a:rPr lang="en-US" sz="2800">
                <a:solidFill>
                  <a:schemeClr val="bg1"/>
                </a:solidFill>
                <a:effectLst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60203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1">
    <p:bg>
      <p:bgPr>
        <a:gradFill>
          <a:gsLst>
            <a:gs pos="0">
              <a:srgbClr val="004D7C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0CE0135-9A47-7152-6FDF-BF9CA1DB254A}"/>
              </a:ext>
            </a:extLst>
          </p:cNvPr>
          <p:cNvSpPr/>
          <p:nvPr userDrawn="1"/>
        </p:nvSpPr>
        <p:spPr>
          <a:xfrm>
            <a:off x="0" y="2673606"/>
            <a:ext cx="12202675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gradFill>
            <a:gsLst>
              <a:gs pos="7000">
                <a:srgbClr val="005589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7A09EA-9A19-9AA0-6A55-E62AFC64C0F5}"/>
              </a:ext>
            </a:extLst>
          </p:cNvPr>
          <p:cNvSpPr/>
          <p:nvPr userDrawn="1"/>
        </p:nvSpPr>
        <p:spPr>
          <a:xfrm>
            <a:off x="1176333" y="128701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DB6F01-9522-188D-2A5C-27E49D399AD7}"/>
              </a:ext>
            </a:extLst>
          </p:cNvPr>
          <p:cNvSpPr/>
          <p:nvPr userDrawn="1"/>
        </p:nvSpPr>
        <p:spPr>
          <a:xfrm>
            <a:off x="1066800" y="1164146"/>
            <a:ext cx="10025067" cy="4529711"/>
          </a:xfrm>
          <a:prstGeom prst="roundRect">
            <a:avLst>
              <a:gd name="adj" fmla="val 3829"/>
            </a:avLst>
          </a:prstGeom>
          <a:gradFill>
            <a:gsLst>
              <a:gs pos="0">
                <a:srgbClr val="022840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E5E5A73-961C-6A9D-12DC-CFA798751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2578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7361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2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E9AC8DFE-703E-80E8-1631-388042873278}"/>
              </a:ext>
            </a:extLst>
          </p:cNvPr>
          <p:cNvSpPr/>
          <p:nvPr userDrawn="1"/>
        </p:nvSpPr>
        <p:spPr>
          <a:xfrm>
            <a:off x="1" y="2673606"/>
            <a:ext cx="12187684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solidFill>
            <a:srgbClr val="0519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25555DD-602C-4F07-3462-19622A38F8F0}"/>
              </a:ext>
            </a:extLst>
          </p:cNvPr>
          <p:cNvSpPr/>
          <p:nvPr userDrawn="1"/>
        </p:nvSpPr>
        <p:spPr>
          <a:xfrm>
            <a:off x="1176333" y="128701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6C87B0B-CD28-354B-A3E4-42A455D09463}"/>
              </a:ext>
            </a:extLst>
          </p:cNvPr>
          <p:cNvSpPr/>
          <p:nvPr userDrawn="1"/>
        </p:nvSpPr>
        <p:spPr>
          <a:xfrm>
            <a:off x="1066800" y="1164146"/>
            <a:ext cx="10025067" cy="4529711"/>
          </a:xfrm>
          <a:prstGeom prst="roundRect">
            <a:avLst>
              <a:gd name="adj" fmla="val 3829"/>
            </a:avLst>
          </a:prstGeom>
          <a:gradFill>
            <a:gsLst>
              <a:gs pos="89000">
                <a:srgbClr val="0065A2"/>
              </a:gs>
              <a:gs pos="0">
                <a:srgbClr val="0582CA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1A6C08AE-729D-721A-31A6-B8BA689E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2578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735154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3">
    <p:bg>
      <p:bgPr>
        <a:gradFill>
          <a:gsLst>
            <a:gs pos="0">
              <a:srgbClr val="051923"/>
            </a:gs>
            <a:gs pos="100000">
              <a:srgbClr val="0035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E9AC8DFE-703E-80E8-1631-388042873278}"/>
              </a:ext>
            </a:extLst>
          </p:cNvPr>
          <p:cNvSpPr/>
          <p:nvPr userDrawn="1"/>
        </p:nvSpPr>
        <p:spPr>
          <a:xfrm>
            <a:off x="3698" y="2673602"/>
            <a:ext cx="12188303" cy="4184399"/>
          </a:xfrm>
          <a:custGeom>
            <a:avLst/>
            <a:gdLst>
              <a:gd name="connsiteX0" fmla="*/ 6188866 w 12202674"/>
              <a:gd name="connsiteY0" fmla="*/ 0 h 4184399"/>
              <a:gd name="connsiteX1" fmla="*/ 11883293 w 12202674"/>
              <a:gd name="connsiteY1" fmla="*/ 1016997 h 4184399"/>
              <a:gd name="connsiteX2" fmla="*/ 12202674 w 12202674"/>
              <a:gd name="connsiteY2" fmla="*/ 1154631 h 4184399"/>
              <a:gd name="connsiteX3" fmla="*/ 12202674 w 12202674"/>
              <a:gd name="connsiteY3" fmla="*/ 4184399 h 4184399"/>
              <a:gd name="connsiteX4" fmla="*/ 0 w 12202674"/>
              <a:gd name="connsiteY4" fmla="*/ 4184399 h 4184399"/>
              <a:gd name="connsiteX5" fmla="*/ 0 w 12202674"/>
              <a:gd name="connsiteY5" fmla="*/ 1237428 h 4184399"/>
              <a:gd name="connsiteX6" fmla="*/ 169613 w 12202674"/>
              <a:gd name="connsiteY6" fmla="*/ 1156978 h 4184399"/>
              <a:gd name="connsiteX7" fmla="*/ 6188866 w 12202674"/>
              <a:gd name="connsiteY7" fmla="*/ 0 h 418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674" h="4184399">
                <a:moveTo>
                  <a:pt x="6188866" y="0"/>
                </a:moveTo>
                <a:cubicBezTo>
                  <a:pt x="8351936" y="0"/>
                  <a:pt x="10335826" y="381658"/>
                  <a:pt x="11883293" y="1016997"/>
                </a:cubicBezTo>
                <a:lnTo>
                  <a:pt x="12202674" y="1154631"/>
                </a:lnTo>
                <a:lnTo>
                  <a:pt x="12202674" y="4184399"/>
                </a:lnTo>
                <a:lnTo>
                  <a:pt x="0" y="4184399"/>
                </a:lnTo>
                <a:lnTo>
                  <a:pt x="0" y="1237428"/>
                </a:lnTo>
                <a:lnTo>
                  <a:pt x="169613" y="1156978"/>
                </a:lnTo>
                <a:cubicBezTo>
                  <a:pt x="1759408" y="438128"/>
                  <a:pt x="3871291" y="0"/>
                  <a:pt x="6188866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25555DD-602C-4F07-3462-19622A38F8F0}"/>
              </a:ext>
            </a:extLst>
          </p:cNvPr>
          <p:cNvSpPr/>
          <p:nvPr userDrawn="1"/>
        </p:nvSpPr>
        <p:spPr>
          <a:xfrm>
            <a:off x="1176333" y="1340457"/>
            <a:ext cx="10025067" cy="4529711"/>
          </a:xfrm>
          <a:prstGeom prst="roundRect">
            <a:avLst>
              <a:gd name="adj" fmla="val 5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6C87B0B-CD28-354B-A3E4-42A455D09463}"/>
              </a:ext>
            </a:extLst>
          </p:cNvPr>
          <p:cNvSpPr/>
          <p:nvPr userDrawn="1"/>
        </p:nvSpPr>
        <p:spPr>
          <a:xfrm>
            <a:off x="1066800" y="1217586"/>
            <a:ext cx="10025067" cy="4529711"/>
          </a:xfrm>
          <a:prstGeom prst="roundRect">
            <a:avLst>
              <a:gd name="adj" fmla="val 3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1A6C08AE-729D-721A-31A6-B8BA689E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100" y="2479226"/>
            <a:ext cx="8915400" cy="1899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45361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ub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D1D8F5D-A9FE-C031-48CC-1EEF350CF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514600"/>
            <a:ext cx="10058400" cy="1045029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8CB35DA-BA53-1390-5261-448EDD5BF5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559630"/>
            <a:ext cx="10058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30622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ub 2">
    <p:bg>
      <p:bgPr>
        <a:gradFill>
          <a:gsLst>
            <a:gs pos="0">
              <a:srgbClr val="0582CA"/>
            </a:gs>
            <a:gs pos="96000">
              <a:srgbClr val="004D7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A865A9-CAD0-6374-B6FD-7B60EEEFB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514600"/>
            <a:ext cx="10058400" cy="1045029"/>
          </a:xfrm>
        </p:spPr>
        <p:txBody>
          <a:bodyPr rIns="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EFCA1-2E09-4D73-38BA-EBB8C743E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559630"/>
            <a:ext cx="10058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721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01F9AE-43E3-88AF-9C17-A1FEBA6B4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2879365"/>
            <a:ext cx="8915400" cy="7944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6163AD3-21D7-79B1-1CA9-D8FA92CB8F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behind title text. Arrange &gt; send to back. Add a square transparent overlay on top of photo with color #003554. Delete this text box when done.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CD619-275E-4565-ED38-6BF34E4BD3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3673837"/>
            <a:ext cx="8915400" cy="849085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24058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2">
    <p:bg>
      <p:bgPr>
        <a:gradFill>
          <a:gsLst>
            <a:gs pos="99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6E10E4-6903-633C-6082-8916C63DC4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281" y="231819"/>
            <a:ext cx="3873220" cy="1025483"/>
          </a:xfrm>
        </p:spPr>
        <p:txBody>
          <a:bodyPr rIns="91440" anchor="ctr">
            <a:noAutofit/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If applicable, add a photo behind title text. Arrange &gt; send to back. Add a square transparent overlay on top of photo with color #0582CA. Delete this text box when done.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71CE15-2F2B-DD67-7A12-DE42E8871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901" y="3930650"/>
            <a:ext cx="6315075" cy="126083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410BB95-10A7-5649-15BF-11E119E1D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5191487"/>
            <a:ext cx="6315075" cy="849085"/>
          </a:xfrm>
        </p:spPr>
        <p:txBody>
          <a:bodyPr rIns="0" anchor="ctr">
            <a:normAutofit/>
          </a:bodyPr>
          <a:lstStyle>
            <a:lvl1pPr algn="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13198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3">
    <p:bg>
      <p:bgPr>
        <a:gradFill>
          <a:gsLst>
            <a:gs pos="1700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69570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1FB93-E288-A284-89AA-47B0D1896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4048627"/>
            <a:ext cx="8915400" cy="15074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C853C-C965-5FBE-874C-CC9A3DA4CB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5556035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28750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4">
    <p:bg>
      <p:bgPr>
        <a:gradFill>
          <a:gsLst>
            <a:gs pos="88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66CE0F-3D9C-6513-DBEE-63388B5B98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69570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A4D6620-8307-0251-2995-0B0D35026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8300" y="4048627"/>
            <a:ext cx="8915400" cy="15074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3AF358-DDE6-442F-CBDD-25193CC622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5556035"/>
            <a:ext cx="89154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997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-U-E Logo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0629B-11B7-0278-2653-C10AC286C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7263" y="2224726"/>
            <a:ext cx="2415531" cy="215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6F14C-6E7B-BC4A-589E-F0E34A7E4253}"/>
              </a:ext>
            </a:extLst>
          </p:cNvPr>
          <p:cNvSpPr txBox="1"/>
          <p:nvPr userDrawn="1"/>
        </p:nvSpPr>
        <p:spPr>
          <a:xfrm>
            <a:off x="683387" y="1028700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36601-27C9-5814-371C-ED4DF70F0041}"/>
              </a:ext>
            </a:extLst>
          </p:cNvPr>
          <p:cNvSpPr txBox="1"/>
          <p:nvPr userDrawn="1"/>
        </p:nvSpPr>
        <p:spPr>
          <a:xfrm>
            <a:off x="683389" y="2778797"/>
            <a:ext cx="6605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agents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AAD0B-8432-0DB5-121D-32FAD2F92C29}"/>
              </a:ext>
            </a:extLst>
          </p:cNvPr>
          <p:cNvSpPr txBox="1"/>
          <p:nvPr userDrawn="1"/>
        </p:nvSpPr>
        <p:spPr>
          <a:xfrm>
            <a:off x="683386" y="4528894"/>
            <a:ext cx="760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great agents can </a:t>
            </a:r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happening.</a:t>
            </a:r>
            <a:endParaRPr lang="en-US" sz="5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95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5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134272D-377F-4493-906E-9D76B68CF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1669773"/>
            <a:ext cx="4533900" cy="275645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8CA09B6-12ED-AC08-0473-719D39752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4624582"/>
            <a:ext cx="45339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48397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 6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DDF67-36C8-DE1C-CB18-1F6D94EAE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1669773"/>
            <a:ext cx="4533900" cy="275645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0552B36-C02E-78DD-2AC5-E3B5F9FCA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4624582"/>
            <a:ext cx="4533900" cy="577321"/>
          </a:xfrm>
        </p:spPr>
        <p:txBody>
          <a:bodyPr rIns="0" anchor="ctr">
            <a:normAutofit/>
          </a:bodyPr>
          <a:lstStyle>
            <a:lvl1pPr algn="ctr">
              <a:defRPr sz="2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39784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1">
    <p:bg>
      <p:bgPr>
        <a:gradFill>
          <a:gsLst>
            <a:gs pos="100000">
              <a:srgbClr val="005589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AC453AC-D25A-2684-92CE-8148CE249364}"/>
              </a:ext>
            </a:extLst>
          </p:cNvPr>
          <p:cNvSpPr/>
          <p:nvPr userDrawn="1"/>
        </p:nvSpPr>
        <p:spPr>
          <a:xfrm>
            <a:off x="1239520" y="1489529"/>
            <a:ext cx="9975547" cy="4758873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00C2E8-E48A-ABDC-31B1-C8F91EBA15D2}"/>
              </a:ext>
            </a:extLst>
          </p:cNvPr>
          <p:cNvSpPr/>
          <p:nvPr userDrawn="1"/>
        </p:nvSpPr>
        <p:spPr>
          <a:xfrm>
            <a:off x="1149653" y="1038312"/>
            <a:ext cx="9975547" cy="5127907"/>
          </a:xfrm>
          <a:prstGeom prst="roundRect">
            <a:avLst>
              <a:gd name="adj" fmla="val 2647"/>
            </a:avLst>
          </a:prstGeom>
          <a:gradFill>
            <a:gsLst>
              <a:gs pos="98000">
                <a:srgbClr val="003554"/>
              </a:gs>
              <a:gs pos="0">
                <a:srgbClr val="022840"/>
              </a:gs>
            </a:gsLst>
            <a:lin ang="5400000" scaled="1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99372C0-67F4-B9EE-9C5D-E1362ECFB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FB3A8E3-1B46-A6DB-BB38-9322C8567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2E91BC-03C1-DB42-9ED4-1BAB9952ECB7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82939-4932-FB1E-0EFB-1B8F7D24C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2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2">
    <p:bg>
      <p:bgPr>
        <a:gradFill>
          <a:gsLst>
            <a:gs pos="99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D8C395-A902-E080-739D-659EFDD127A3}"/>
              </a:ext>
            </a:extLst>
          </p:cNvPr>
          <p:cNvSpPr/>
          <p:nvPr userDrawn="1"/>
        </p:nvSpPr>
        <p:spPr>
          <a:xfrm>
            <a:off x="1239520" y="1647033"/>
            <a:ext cx="9975547" cy="4601369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gradFill>
            <a:gsLst>
              <a:gs pos="99000">
                <a:schemeClr val="tx2"/>
              </a:gs>
              <a:gs pos="0">
                <a:srgbClr val="0065A2"/>
              </a:gs>
            </a:gsLst>
            <a:lin ang="5400000" scaled="1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7F5ACD-C5B3-873D-50D4-A03360FD2D39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A9DDE-1DD2-32CA-D6F9-66685DB6A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47DC159-6851-BFF4-F047-58C5624548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232E6E8-5046-9241-1E55-934885499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2055210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3">
    <p:bg>
      <p:bgPr>
        <a:gradFill>
          <a:gsLst>
            <a:gs pos="0">
              <a:srgbClr val="0582CA"/>
            </a:gs>
            <a:gs pos="100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EB53B4-1CD2-0329-072B-C154BD1E46C8}"/>
              </a:ext>
            </a:extLst>
          </p:cNvPr>
          <p:cNvSpPr/>
          <p:nvPr userDrawn="1"/>
        </p:nvSpPr>
        <p:spPr>
          <a:xfrm>
            <a:off x="1239520" y="1489529"/>
            <a:ext cx="9975547" cy="4758873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D063C6-1BA0-21C8-C8B2-926FC41846B5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99EE076-5EE1-0CBF-7838-7A3C1426CBD5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rgbClr val="00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8FEC4-7D3A-B2D6-9614-A7807AC62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1460" y="691782"/>
            <a:ext cx="909297" cy="72743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8532446-080A-BAE0-2F38-79D890647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41533CD-F555-9A40-0ACE-349777832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313312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4">
    <p:bg>
      <p:bgPr>
        <a:gradFill>
          <a:gsLst>
            <a:gs pos="99000">
              <a:srgbClr val="003554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31FC21-42E6-2FD8-9D8C-50E1834AECEF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B57B-9D4E-4016-0419-DD1D481B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6325073-D9C4-BF03-E8BB-553CABBA5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8CE44E5-BE0A-9CBD-0AE1-F02B5FF7F6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2321684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hort 5">
    <p:bg>
      <p:bgPr>
        <a:gradFill>
          <a:gsLst>
            <a:gs pos="99000">
              <a:srgbClr val="005589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52C039-9A25-A3AB-F7A7-EA61DCA190B8}"/>
              </a:ext>
            </a:extLst>
          </p:cNvPr>
          <p:cNvSpPr/>
          <p:nvPr userDrawn="1"/>
        </p:nvSpPr>
        <p:spPr>
          <a:xfrm>
            <a:off x="1149653" y="1037428"/>
            <a:ext cx="9975547" cy="5128791"/>
          </a:xfrm>
          <a:prstGeom prst="roundRect">
            <a:avLst>
              <a:gd name="adj" fmla="val 2647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31FC21-42E6-2FD8-9D8C-50E1834AECEF}"/>
              </a:ext>
            </a:extLst>
          </p:cNvPr>
          <p:cNvSpPr/>
          <p:nvPr userDrawn="1"/>
        </p:nvSpPr>
        <p:spPr>
          <a:xfrm>
            <a:off x="1490134" y="457201"/>
            <a:ext cx="1308108" cy="1258945"/>
          </a:xfrm>
          <a:prstGeom prst="roundRect">
            <a:avLst>
              <a:gd name="adj" fmla="val 11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B57B-9D4E-4016-0419-DD1D481BE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10" y="691781"/>
            <a:ext cx="954125" cy="762235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EB951FD-2BCC-F85A-43EF-610BF09AF1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134" y="5011297"/>
            <a:ext cx="9262535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DECC311-58E3-446D-0636-A86DBF5AF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134" y="1899924"/>
            <a:ext cx="9262535" cy="3029189"/>
          </a:xfr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26863148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7F95B-059F-18FB-F314-E01C35140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365933"/>
            <a:ext cx="1023797" cy="8190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5AC56-1F79-6FB6-DB09-1A19029B0029}"/>
              </a:ext>
            </a:extLst>
          </p:cNvPr>
          <p:cNvCxnSpPr>
            <a:cxnSpLocks/>
          </p:cNvCxnSpPr>
          <p:nvPr userDrawn="1"/>
        </p:nvCxnSpPr>
        <p:spPr>
          <a:xfrm>
            <a:off x="1066801" y="1440543"/>
            <a:ext cx="1005840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76324EF-5B69-F638-1C47-CC98050640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1187E19-E351-28AC-AC1F-E0E47E4AC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28505418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2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576B4-F2C6-0C8A-DA52-BF86E2A2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365933"/>
            <a:ext cx="1023797" cy="8190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EC1F0-A642-E040-95A1-B0A205F668E6}"/>
              </a:ext>
            </a:extLst>
          </p:cNvPr>
          <p:cNvCxnSpPr>
            <a:cxnSpLocks/>
          </p:cNvCxnSpPr>
          <p:nvPr userDrawn="1"/>
        </p:nvCxnSpPr>
        <p:spPr>
          <a:xfrm>
            <a:off x="1066801" y="1440543"/>
            <a:ext cx="1005840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A6677-5904-3988-B57A-5310069FB1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AE7202-0417-5D48-14CD-6A4EDC25C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593107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3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1610C-67D7-C6F8-336F-1C799DEF3512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C0749A-CE73-AAA1-6F2F-613D2FF4E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441BA1-F191-0EE1-3441-F3E1512EBC58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889D4D8-2A42-2175-1C24-920E37F6E3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9BD9D8-AF1A-A42D-E48E-BF3EDAC3E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62423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-U-E Logo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3E8DD-B4F6-E6CD-69AD-344F8C0B0B6B}"/>
              </a:ext>
            </a:extLst>
          </p:cNvPr>
          <p:cNvSpPr/>
          <p:nvPr userDrawn="1"/>
        </p:nvSpPr>
        <p:spPr>
          <a:xfrm>
            <a:off x="8251115" y="0"/>
            <a:ext cx="3940885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558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0629B-11B7-0278-2653-C10AC286C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7263" y="2224726"/>
            <a:ext cx="2415531" cy="215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5A279-61DB-3B3A-0887-C75A9AED58F4}"/>
              </a:ext>
            </a:extLst>
          </p:cNvPr>
          <p:cNvSpPr txBox="1"/>
          <p:nvPr userDrawn="1"/>
        </p:nvSpPr>
        <p:spPr>
          <a:xfrm>
            <a:off x="683387" y="1113541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La </a:t>
            </a:r>
            <a:r>
              <a:rPr lang="en-US" sz="3200" err="1">
                <a:solidFill>
                  <a:schemeClr val="bg1"/>
                </a:solidFill>
                <a:effectLst/>
              </a:rPr>
              <a:t>mayoría</a:t>
            </a:r>
            <a:r>
              <a:rPr lang="en-US" sz="3200">
                <a:solidFill>
                  <a:schemeClr val="bg1"/>
                </a:solidFill>
                <a:effectLst/>
              </a:rPr>
              <a:t> de </a:t>
            </a:r>
            <a:r>
              <a:rPr lang="en-US" sz="3200" err="1">
                <a:solidFill>
                  <a:schemeClr val="bg1"/>
                </a:solidFill>
                <a:effectLst/>
              </a:rPr>
              <a:t>los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agentes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b="1" err="1">
                <a:solidFill>
                  <a:schemeClr val="accent1"/>
                </a:solidFill>
                <a:effectLst/>
              </a:rPr>
              <a:t>saben</a:t>
            </a:r>
            <a:endParaRPr lang="en-US" sz="32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3200">
                <a:solidFill>
                  <a:schemeClr val="bg1"/>
                </a:solidFill>
                <a:effectLst/>
              </a:rPr>
              <a:t>lo que </a:t>
            </a:r>
            <a:r>
              <a:rPr lang="en-US" sz="3200" err="1">
                <a:solidFill>
                  <a:schemeClr val="bg1"/>
                </a:solidFill>
                <a:effectLst/>
              </a:rPr>
              <a:t>está</a:t>
            </a:r>
            <a:r>
              <a:rPr lang="en-US" sz="3200">
                <a:solidFill>
                  <a:schemeClr val="bg1"/>
                </a:solidFill>
                <a:effectLst/>
              </a:rPr>
              <a:t> </a:t>
            </a:r>
            <a:r>
              <a:rPr lang="en-US" sz="3200" err="1">
                <a:solidFill>
                  <a:schemeClr val="bg1"/>
                </a:solidFill>
                <a:effectLst/>
              </a:rPr>
              <a:t>pasando</a:t>
            </a:r>
            <a:r>
              <a:rPr lang="en-US" sz="320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F61A5-22EE-E51F-FDF8-1276AEBBE907}"/>
              </a:ext>
            </a:extLst>
          </p:cNvPr>
          <p:cNvSpPr txBox="1"/>
          <p:nvPr userDrawn="1"/>
        </p:nvSpPr>
        <p:spPr>
          <a:xfrm>
            <a:off x="683389" y="2863638"/>
            <a:ext cx="6605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Los </a:t>
            </a:r>
            <a:r>
              <a:rPr lang="en-US" sz="3200" err="1">
                <a:solidFill>
                  <a:schemeClr val="bg1"/>
                </a:solidFill>
              </a:rPr>
              <a:t>agentes</a:t>
            </a:r>
            <a:r>
              <a:rPr lang="en-US" sz="3200">
                <a:solidFill>
                  <a:schemeClr val="bg1"/>
                </a:solidFill>
              </a:rPr>
              <a:t> buenos </a:t>
            </a:r>
            <a:r>
              <a:rPr lang="en-US" sz="3200" b="1" err="1">
                <a:solidFill>
                  <a:schemeClr val="accent1"/>
                </a:solidFill>
              </a:rPr>
              <a:t>entienden</a:t>
            </a:r>
            <a:endParaRPr lang="en-US" sz="3200" b="1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lo que </a:t>
            </a:r>
            <a:r>
              <a:rPr lang="en-US" sz="3200" err="1">
                <a:solidFill>
                  <a:schemeClr val="bg1"/>
                </a:solidFill>
              </a:rPr>
              <a:t>está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err="1">
                <a:solidFill>
                  <a:schemeClr val="bg1"/>
                </a:solidFill>
              </a:rPr>
              <a:t>pasando</a:t>
            </a:r>
            <a:r>
              <a:rPr lang="en-US" sz="3200">
                <a:solidFill>
                  <a:schemeClr val="bg1"/>
                </a:solidFill>
              </a:rPr>
              <a:t>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9EF0E-8B8E-A641-AA15-4FA56B36AD9A}"/>
              </a:ext>
            </a:extLst>
          </p:cNvPr>
          <p:cNvSpPr txBox="1"/>
          <p:nvPr userDrawn="1"/>
        </p:nvSpPr>
        <p:spPr>
          <a:xfrm>
            <a:off x="683386" y="4613735"/>
            <a:ext cx="7602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Solo </a:t>
            </a:r>
            <a:r>
              <a:rPr lang="en-US" sz="2800" err="1">
                <a:solidFill>
                  <a:schemeClr val="bg1"/>
                </a:solidFill>
                <a:effectLst/>
              </a:rPr>
              <a:t>los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agentes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excelentes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pueden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b="1" err="1">
                <a:solidFill>
                  <a:schemeClr val="accent1"/>
                </a:solidFill>
                <a:effectLst/>
              </a:rPr>
              <a:t>explicar</a:t>
            </a:r>
            <a:endParaRPr lang="en-US" sz="2800">
              <a:solidFill>
                <a:schemeClr val="accent1"/>
              </a:solidFill>
              <a:effectLst/>
            </a:endParaRPr>
          </a:p>
          <a:p>
            <a:pPr rtl="0"/>
            <a:r>
              <a:rPr lang="en-US" sz="2800">
                <a:solidFill>
                  <a:schemeClr val="bg1"/>
                </a:solidFill>
                <a:effectLst/>
              </a:rPr>
              <a:t>lo que </a:t>
            </a:r>
            <a:r>
              <a:rPr lang="en-US" sz="2800" err="1">
                <a:solidFill>
                  <a:schemeClr val="bg1"/>
                </a:solidFill>
                <a:effectLst/>
              </a:rPr>
              <a:t>está</a:t>
            </a:r>
            <a:r>
              <a:rPr lang="en-US" sz="2800">
                <a:solidFill>
                  <a:schemeClr val="bg1"/>
                </a:solidFill>
                <a:effectLst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</a:rPr>
              <a:t>pasando</a:t>
            </a:r>
            <a:r>
              <a:rPr lang="en-US" sz="2800">
                <a:solidFill>
                  <a:schemeClr val="bg1"/>
                </a:solidFill>
                <a:effectLst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1307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ong 4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614B7C-20A7-747F-A94D-7194173B9DCE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EC7A73-1FE4-3455-FA29-0D1043B1E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61E968-9471-4CE9-A3C7-82F09AD209F2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B4036-CAD7-BA12-5912-DFDC18FAB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1909013"/>
            <a:ext cx="10058400" cy="3882184"/>
          </a:xfrm>
        </p:spPr>
        <p:txBody>
          <a:bodyPr rIns="0"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7A1414-5DA9-3CAB-4679-08E9849A4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5897217"/>
            <a:ext cx="10058401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2716424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hoto 1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1610C-67D7-C6F8-336F-1C799DEF3512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C0749A-CE73-AAA1-6F2F-613D2FF4E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441BA1-F191-0EE1-3441-F3E1512EBC58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873D75-5354-E7A2-3477-925963EAD6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6274" y="0"/>
            <a:ext cx="444572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E100748-93D0-C6CB-2A4B-9034ED1891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1" y="1909013"/>
            <a:ext cx="6115878" cy="3882184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9ED40A0-9C1F-2380-6440-BA3518C78E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897217"/>
            <a:ext cx="6115878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37110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hoto 2">
    <p:bg>
      <p:bgPr>
        <a:gradFill>
          <a:gsLst>
            <a:gs pos="0">
              <a:srgbClr val="0582CA"/>
            </a:gs>
            <a:gs pos="94000">
              <a:srgbClr val="004D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A2DDDC-F2F6-DDA8-27AC-155A012657A5}"/>
              </a:ext>
            </a:extLst>
          </p:cNvPr>
          <p:cNvGrpSpPr/>
          <p:nvPr userDrawn="1"/>
        </p:nvGrpSpPr>
        <p:grpSpPr>
          <a:xfrm>
            <a:off x="1066799" y="406422"/>
            <a:ext cx="1182223" cy="1165204"/>
            <a:chOff x="1066799" y="193843"/>
            <a:chExt cx="1247316" cy="1229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ACAC2A-563A-231B-FEA8-885224FF3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0841" y="456830"/>
              <a:ext cx="879232" cy="703386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8E65228-CE33-137A-EAC6-B8C5AFA511EE}"/>
                </a:ext>
              </a:extLst>
            </p:cNvPr>
            <p:cNvSpPr/>
            <p:nvPr userDrawn="1"/>
          </p:nvSpPr>
          <p:spPr>
            <a:xfrm>
              <a:off x="1066799" y="193843"/>
              <a:ext cx="1247316" cy="1229360"/>
            </a:xfrm>
            <a:prstGeom prst="roundRect">
              <a:avLst>
                <a:gd name="adj" fmla="val 5923"/>
              </a:avLst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02A6CF3-4F54-4E26-ACC5-9D0BEBF902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6274" y="0"/>
            <a:ext cx="444572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B6EB80F-020C-0F1B-1583-A90A75A64D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1" y="1909013"/>
            <a:ext cx="6115878" cy="3882184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goes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FFA188E-337C-E8D4-A710-4DB437FDA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897217"/>
            <a:ext cx="6115878" cy="8083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spcBef>
                <a:spcPts val="4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 sz="2200" b="1"/>
            </a:lvl2pPr>
            <a:lvl3pPr marL="914377" indent="0">
              <a:buNone/>
              <a:defRPr sz="2200" b="1"/>
            </a:lvl3pPr>
            <a:lvl4pPr marL="1371566" indent="0">
              <a:buNone/>
              <a:defRPr sz="2200" b="1"/>
            </a:lvl4pPr>
            <a:lvl5pPr marL="1828754" indent="0">
              <a:buNone/>
              <a:defRPr sz="2200" b="1"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3966033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1">
    <p:bg>
      <p:bgPr>
        <a:gradFill>
          <a:gsLst>
            <a:gs pos="100000">
              <a:srgbClr val="051923"/>
            </a:gs>
            <a:gs pos="0">
              <a:srgbClr val="02284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6AC5FDE-A5A8-5A50-34A2-928F84E39AD7}"/>
              </a:ext>
            </a:extLst>
          </p:cNvPr>
          <p:cNvSpPr/>
          <p:nvPr userDrawn="1"/>
        </p:nvSpPr>
        <p:spPr>
          <a:xfrm>
            <a:off x="2829815" y="-1"/>
            <a:ext cx="9362184" cy="6858001"/>
          </a:xfrm>
          <a:custGeom>
            <a:avLst/>
            <a:gdLst>
              <a:gd name="connsiteX0" fmla="*/ 4623052 w 9362184"/>
              <a:gd name="connsiteY0" fmla="*/ 0 h 6858001"/>
              <a:gd name="connsiteX1" fmla="*/ 8341895 w 9362184"/>
              <a:gd name="connsiteY1" fmla="*/ 0 h 6858001"/>
              <a:gd name="connsiteX2" fmla="*/ 8341895 w 9362184"/>
              <a:gd name="connsiteY2" fmla="*/ 1 h 6858001"/>
              <a:gd name="connsiteX3" fmla="*/ 9362184 w 9362184"/>
              <a:gd name="connsiteY3" fmla="*/ 1 h 6858001"/>
              <a:gd name="connsiteX4" fmla="*/ 9362184 w 9362184"/>
              <a:gd name="connsiteY4" fmla="*/ 6858001 h 6858001"/>
              <a:gd name="connsiteX5" fmla="*/ 8333484 w 9362184"/>
              <a:gd name="connsiteY5" fmla="*/ 6858001 h 6858001"/>
              <a:gd name="connsiteX6" fmla="*/ 8333484 w 9362184"/>
              <a:gd name="connsiteY6" fmla="*/ 6858000 h 6858001"/>
              <a:gd name="connsiteX7" fmla="*/ 5425319 w 9362184"/>
              <a:gd name="connsiteY7" fmla="*/ 6858000 h 6858001"/>
              <a:gd name="connsiteX8" fmla="*/ 5425319 w 9362184"/>
              <a:gd name="connsiteY8" fmla="*/ 6858001 h 6858001"/>
              <a:gd name="connsiteX9" fmla="*/ 1604398 w 9362184"/>
              <a:gd name="connsiteY9" fmla="*/ 6858001 h 6858001"/>
              <a:gd name="connsiteX10" fmla="*/ 1500090 w 9362184"/>
              <a:gd name="connsiteY10" fmla="*/ 6762677 h 6858001"/>
              <a:gd name="connsiteX11" fmla="*/ 0 w 9362184"/>
              <a:gd name="connsiteY11" fmla="*/ 3379809 h 6858001"/>
              <a:gd name="connsiteX12" fmla="*/ 1318596 w 9362184"/>
              <a:gd name="connsiteY12" fmla="*/ 179496 h 6858001"/>
              <a:gd name="connsiteX13" fmla="*/ 1497046 w 9362184"/>
              <a:gd name="connsiteY13" fmla="*/ 1 h 6858001"/>
              <a:gd name="connsiteX14" fmla="*/ 4623052 w 9362184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62184" h="6858001">
                <a:moveTo>
                  <a:pt x="4623052" y="0"/>
                </a:moveTo>
                <a:lnTo>
                  <a:pt x="8341895" y="0"/>
                </a:lnTo>
                <a:lnTo>
                  <a:pt x="8341895" y="1"/>
                </a:lnTo>
                <a:lnTo>
                  <a:pt x="9362184" y="1"/>
                </a:lnTo>
                <a:lnTo>
                  <a:pt x="9362184" y="6858001"/>
                </a:lnTo>
                <a:lnTo>
                  <a:pt x="8333484" y="6858001"/>
                </a:lnTo>
                <a:lnTo>
                  <a:pt x="8333484" y="6858000"/>
                </a:lnTo>
                <a:lnTo>
                  <a:pt x="5425319" y="6858000"/>
                </a:lnTo>
                <a:lnTo>
                  <a:pt x="5425319" y="6858001"/>
                </a:lnTo>
                <a:lnTo>
                  <a:pt x="1604398" y="6858001"/>
                </a:lnTo>
                <a:lnTo>
                  <a:pt x="1500090" y="6762677"/>
                </a:lnTo>
                <a:cubicBezTo>
                  <a:pt x="568059" y="5869200"/>
                  <a:pt x="0" y="4682305"/>
                  <a:pt x="0" y="3379809"/>
                </a:cubicBezTo>
                <a:cubicBezTo>
                  <a:pt x="0" y="2164147"/>
                  <a:pt x="494842" y="1049185"/>
                  <a:pt x="1318596" y="179496"/>
                </a:cubicBezTo>
                <a:lnTo>
                  <a:pt x="1497046" y="1"/>
                </a:lnTo>
                <a:lnTo>
                  <a:pt x="4623052" y="1"/>
                </a:lnTo>
                <a:close/>
              </a:path>
            </a:pathLst>
          </a:custGeom>
          <a:gradFill>
            <a:gsLst>
              <a:gs pos="0">
                <a:srgbClr val="051923"/>
              </a:gs>
              <a:gs pos="100000">
                <a:srgbClr val="00355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C5DFDC-00CA-159B-F55D-76191594BCD6}"/>
              </a:ext>
            </a:extLst>
          </p:cNvPr>
          <p:cNvSpPr/>
          <p:nvPr userDrawn="1"/>
        </p:nvSpPr>
        <p:spPr>
          <a:xfrm>
            <a:off x="1066801" y="1166148"/>
            <a:ext cx="3521241" cy="4707418"/>
          </a:xfrm>
          <a:prstGeom prst="roundRect">
            <a:avLst>
              <a:gd name="adj" fmla="val 4144"/>
            </a:avLst>
          </a:pr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9681" y="1299411"/>
            <a:ext cx="3160273" cy="4392442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40090" y="1524001"/>
            <a:ext cx="6102231" cy="402656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81E2B4B-8233-D436-7E9C-5CAB668B8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402497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2">
    <p:bg>
      <p:bgPr>
        <a:gradFill>
          <a:gsLst>
            <a:gs pos="100000">
              <a:srgbClr val="022840"/>
            </a:gs>
            <a:gs pos="0">
              <a:srgbClr val="05192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604F07-1049-9FFB-F08C-303B12E8D779}"/>
              </a:ext>
            </a:extLst>
          </p:cNvPr>
          <p:cNvSpPr/>
          <p:nvPr userDrawn="1"/>
        </p:nvSpPr>
        <p:spPr>
          <a:xfrm>
            <a:off x="1066801" y="1166148"/>
            <a:ext cx="4451683" cy="4707418"/>
          </a:xfrm>
          <a:prstGeom prst="roundRect">
            <a:avLst>
              <a:gd name="adj" fmla="val 2881"/>
            </a:avLst>
          </a:prstGeom>
          <a:gradFill>
            <a:gsLst>
              <a:gs pos="0">
                <a:srgbClr val="005C94"/>
              </a:gs>
              <a:gs pos="100000">
                <a:schemeClr val="tx2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FC383E-BCBE-B5DE-9366-7B52031F35F2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B9BA35-FA27-6853-1417-D54FE9080E9F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23CEEE-712B-15C9-0BC1-073920FAF7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681" y="1299411"/>
            <a:ext cx="3160273" cy="4392442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950DEF5-5B32-90CC-9CEA-1B3020C08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Clr>
                <a:schemeClr val="tx2"/>
              </a:buClr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7847097-095F-5F9A-871A-5C73B6BC47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004112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3">
    <p:bg>
      <p:bgPr>
        <a:gradFill>
          <a:gsLst>
            <a:gs pos="95000">
              <a:srgbClr val="004D7C"/>
            </a:gs>
            <a:gs pos="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7CCE5B-6DDF-3F80-6D82-F0F7CA23BF82}"/>
              </a:ext>
            </a:extLst>
          </p:cNvPr>
          <p:cNvSpPr/>
          <p:nvPr userDrawn="1"/>
        </p:nvSpPr>
        <p:spPr>
          <a:xfrm>
            <a:off x="1066801" y="1166148"/>
            <a:ext cx="4524531" cy="4707418"/>
          </a:xfrm>
          <a:prstGeom prst="roundRect">
            <a:avLst>
              <a:gd name="adj" fmla="val 3618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5AD588-8929-FA08-D3E0-16BF438B8055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9D03E0-ED17-CAF4-B33A-503A99D8A248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gradFill>
            <a:gsLst>
              <a:gs pos="100000">
                <a:srgbClr val="022840"/>
              </a:gs>
              <a:gs pos="0">
                <a:srgbClr val="004D7C"/>
              </a:gs>
            </a:gsLst>
            <a:lin ang="5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5E0538B-993D-1946-F576-917BDA970A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EEF"/>
              </a:buClr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38A380-5A9C-BB06-7086-EDC3E329E0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6576" y="1331495"/>
            <a:ext cx="3160273" cy="436035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rgbClr val="0519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62C8108C-164C-6437-DA78-CBF4D2023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562809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hort 4">
    <p:bg>
      <p:bgPr>
        <a:gradFill>
          <a:gsLst>
            <a:gs pos="0">
              <a:schemeClr val="tx2"/>
            </a:gs>
            <a:gs pos="100000">
              <a:srgbClr val="00558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BB2D45-63B7-2E9A-3EFB-E821C6736418}"/>
              </a:ext>
            </a:extLst>
          </p:cNvPr>
          <p:cNvSpPr/>
          <p:nvPr userDrawn="1"/>
        </p:nvSpPr>
        <p:spPr>
          <a:xfrm>
            <a:off x="1066801" y="1166148"/>
            <a:ext cx="4524531" cy="4707418"/>
          </a:xfrm>
          <a:prstGeom prst="roundRect">
            <a:avLst>
              <a:gd name="adj" fmla="val 3159"/>
            </a:avLst>
          </a:prstGeom>
          <a:gradFill>
            <a:gsLst>
              <a:gs pos="100000">
                <a:srgbClr val="022840"/>
              </a:gs>
              <a:gs pos="0">
                <a:srgbClr val="004D7C"/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BECED4E-23A7-EC8D-93AA-FD215E302E8A}"/>
              </a:ext>
            </a:extLst>
          </p:cNvPr>
          <p:cNvSpPr/>
          <p:nvPr userDrawn="1"/>
        </p:nvSpPr>
        <p:spPr>
          <a:xfrm>
            <a:off x="4999106" y="825652"/>
            <a:ext cx="6217535" cy="4918914"/>
          </a:xfrm>
          <a:prstGeom prst="roundRect">
            <a:avLst>
              <a:gd name="adj" fmla="val 26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90C25-C446-42C6-149C-827C1A045AEE}"/>
              </a:ext>
            </a:extLst>
          </p:cNvPr>
          <p:cNvSpPr/>
          <p:nvPr userDrawn="1"/>
        </p:nvSpPr>
        <p:spPr>
          <a:xfrm>
            <a:off x="4618300" y="889820"/>
            <a:ext cx="6506901" cy="5195242"/>
          </a:xfrm>
          <a:prstGeom prst="roundRect">
            <a:avLst>
              <a:gd name="adj" fmla="val 2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6576" y="1331495"/>
            <a:ext cx="3160273" cy="436035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4048" y="1513058"/>
            <a:ext cx="6102231" cy="3984459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Clr>
                <a:schemeClr val="tx2"/>
              </a:buClr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B680FB66-7D3F-D835-CC37-3D04177465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1989536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Photo 1">
    <p:bg>
      <p:bgPr>
        <a:gradFill>
          <a:gsLst>
            <a:gs pos="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8CFBB4B-EFB4-05E4-9ECE-3D72D30811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1" y="6510583"/>
            <a:ext cx="4533900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55FB99-A25B-5759-6F36-6B1C3DC0D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2" y="502920"/>
            <a:ext cx="4533900" cy="588183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207979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Photo 2">
    <p:bg>
      <p:bgPr>
        <a:gradFill>
          <a:gsLst>
            <a:gs pos="85000">
              <a:srgbClr val="004D7C"/>
            </a:gs>
            <a:gs pos="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659" y="2"/>
            <a:ext cx="5374340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5B430FC2-A68A-928B-9674-FC20BDEE9D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1" y="6510583"/>
            <a:ext cx="4533900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58C0526-C7F2-74BC-7C64-E3286504E4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2" y="502920"/>
            <a:ext cx="4533900" cy="5881838"/>
          </a:xfrm>
        </p:spPr>
        <p:txBody>
          <a:bodyPr lIns="0" tIns="0" rIns="0" bIns="0" anchor="ctr" anchorCtr="0">
            <a:noAutofit/>
          </a:bodyPr>
          <a:lstStyle>
            <a:lvl1pPr marL="514338" indent="-514338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+mj-lt"/>
              <a:buAutoNum type="arabicPeriod"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None/>
              <a:defRPr sz="2000">
                <a:solidFill>
                  <a:schemeClr val="bg1"/>
                </a:solidFill>
              </a:defRPr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List or Text</a:t>
            </a:r>
          </a:p>
          <a:p>
            <a:pPr lvl="1"/>
            <a:r>
              <a:rPr lang="en-US"/>
              <a:t>Sub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631460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hoto 1">
    <p:bg>
      <p:bgPr>
        <a:gradFill>
          <a:gsLst>
            <a:gs pos="17000">
              <a:srgbClr val="051923"/>
            </a:gs>
            <a:gs pos="100000">
              <a:srgbClr val="0228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7F9912-AFCC-760A-1989-8956A920F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265496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EF17C6-81A0-5361-DE1A-E8EC6FA42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03801"/>
            <a:ext cx="10058400" cy="3444599"/>
          </a:xfrm>
        </p:spPr>
        <p:txBody>
          <a:bodyPr r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 – note: this is not a transition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30C3B7-5CDB-DA73-ACB9-7EE2896155DC}"/>
              </a:ext>
            </a:extLst>
          </p:cNvPr>
          <p:cNvSpPr/>
          <p:nvPr userDrawn="1"/>
        </p:nvSpPr>
        <p:spPr>
          <a:xfrm>
            <a:off x="0" y="6361750"/>
            <a:ext cx="12192000" cy="495300"/>
          </a:xfrm>
          <a:prstGeom prst="rect">
            <a:avLst/>
          </a:prstGeom>
          <a:gradFill>
            <a:gsLst>
              <a:gs pos="100000">
                <a:srgbClr val="003554"/>
              </a:gs>
              <a:gs pos="0">
                <a:srgbClr val="0582CA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90DDD70E-57BE-6292-85BA-66FD969093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128" y="6510583"/>
            <a:ext cx="10044072" cy="255852"/>
          </a:xfrm>
        </p:spPr>
        <p:txBody>
          <a:bodyPr rIns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90935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11.xml"/><Relationship Id="rId55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3" Type="http://schemas.openxmlformats.org/officeDocument/2006/relationships/slideLayout" Target="../slideLayouts/slideLayout114.xml"/><Relationship Id="rId58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56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59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1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slideLayout" Target="../slideLayouts/slideLayout110.xml"/><Relationship Id="rId57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52" Type="http://schemas.openxmlformats.org/officeDocument/2006/relationships/slideLayout" Target="../slideLayouts/slideLayout113.xml"/><Relationship Id="rId6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22580"/>
            <a:ext cx="10058400" cy="75672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5626"/>
            <a:ext cx="10058400" cy="4651375"/>
          </a:xfrm>
          <a:prstGeom prst="rect">
            <a:avLst/>
          </a:prstGeom>
        </p:spPr>
        <p:txBody>
          <a:bodyPr vert="horz" lIns="0" tIns="45720" rIns="182880" bIns="45720" rtlCol="0">
            <a:norm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2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870" r:id="rId35"/>
    <p:sldLayoutId id="2147483871" r:id="rId36"/>
    <p:sldLayoutId id="2147483872" r:id="rId37"/>
    <p:sldLayoutId id="2147483873" r:id="rId38"/>
    <p:sldLayoutId id="2147483874" r:id="rId39"/>
    <p:sldLayoutId id="2147483875" r:id="rId40"/>
    <p:sldLayoutId id="2147483876" r:id="rId41"/>
    <p:sldLayoutId id="2147483877" r:id="rId42"/>
    <p:sldLayoutId id="2147483878" r:id="rId43"/>
    <p:sldLayoutId id="2147483879" r:id="rId44"/>
    <p:sldLayoutId id="2147483880" r:id="rId45"/>
    <p:sldLayoutId id="2147483881" r:id="rId46"/>
    <p:sldLayoutId id="2147483882" r:id="rId47"/>
    <p:sldLayoutId id="2147483883" r:id="rId48"/>
    <p:sldLayoutId id="2147483884" r:id="rId49"/>
    <p:sldLayoutId id="2147483885" r:id="rId50"/>
    <p:sldLayoutId id="2147483886" r:id="rId51"/>
    <p:sldLayoutId id="2147483887" r:id="rId52"/>
    <p:sldLayoutId id="2147483888" r:id="rId53"/>
    <p:sldLayoutId id="2147483889" r:id="rId54"/>
    <p:sldLayoutId id="2147483890" r:id="rId55"/>
    <p:sldLayoutId id="2147483891" r:id="rId56"/>
    <p:sldLayoutId id="2147483892" r:id="rId57"/>
    <p:sldLayoutId id="2147483893" r:id="rId58"/>
    <p:sldLayoutId id="2147483894" r:id="rId59"/>
    <p:sldLayoutId id="2147483895" r:id="rId60"/>
    <p:sldLayoutId id="2147483898" r:id="rId6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">
          <p15:clr>
            <a:srgbClr val="F26B43"/>
          </p15:clr>
        </p15:guide>
        <p15:guide id="2" pos="672">
          <p15:clr>
            <a:srgbClr val="F26B43"/>
          </p15:clr>
        </p15:guide>
        <p15:guide id="3" pos="7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936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840">
          <p15:clr>
            <a:srgbClr val="F26B43"/>
          </p15:clr>
        </p15:guide>
        <p15:guide id="8" pos="5832">
          <p15:clr>
            <a:srgbClr val="9FCC3B"/>
          </p15:clr>
        </p15:guide>
        <p15:guide id="9" orient="horz" pos="1128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22580"/>
            <a:ext cx="10058400" cy="75672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5626"/>
            <a:ext cx="10058400" cy="4651375"/>
          </a:xfrm>
          <a:prstGeom prst="rect">
            <a:avLst/>
          </a:prstGeom>
        </p:spPr>
        <p:txBody>
          <a:bodyPr vert="horz" lIns="0" tIns="45720" rIns="182880" bIns="45720" rtlCol="0">
            <a:norm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  <p:sldLayoutId id="2147483956" r:id="rId57"/>
    <p:sldLayoutId id="2147483957" r:id="rId58"/>
    <p:sldLayoutId id="2147483958" r:id="rId59"/>
    <p:sldLayoutId id="2147483959" r:id="rId60"/>
    <p:sldLayoutId id="2147483960" r:id="rId6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">
          <p15:clr>
            <a:srgbClr val="F26B43"/>
          </p15:clr>
        </p15:guide>
        <p15:guide id="2" pos="672">
          <p15:clr>
            <a:srgbClr val="F26B43"/>
          </p15:clr>
        </p15:guide>
        <p15:guide id="3" pos="7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936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840">
          <p15:clr>
            <a:srgbClr val="F26B43"/>
          </p15:clr>
        </p15:guide>
        <p15:guide id="8" pos="5832">
          <p15:clr>
            <a:srgbClr val="9FCC3B"/>
          </p15:clr>
        </p15:guide>
        <p15:guide id="9" orient="horz" pos="1128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14/relationships/chartEx" Target="../charts/chartEx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74;p54">
            <a:extLst>
              <a:ext uri="{FF2B5EF4-FFF2-40B4-BE49-F238E27FC236}">
                <a16:creationId xmlns:a16="http://schemas.microsoft.com/office/drawing/2014/main" id="{6A8BA6EF-F552-ECAC-663C-5E0A13C374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9788"/>
          <a:stretch/>
        </p:blipFill>
        <p:spPr>
          <a:xfrm>
            <a:off x="5268967" y="4793327"/>
            <a:ext cx="1789284" cy="182434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0FD1B23-6928-5090-9D97-DDDA44DD98E5}"/>
              </a:ext>
            </a:extLst>
          </p:cNvPr>
          <p:cNvSpPr txBox="1">
            <a:spLocks/>
          </p:cNvSpPr>
          <p:nvPr/>
        </p:nvSpPr>
        <p:spPr>
          <a:xfrm>
            <a:off x="2780180" y="3967308"/>
            <a:ext cx="6766859" cy="49784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by David Childers, President of Keeping Current Matters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64C8C8-8B4D-F806-0BA1-A058050D3E62}"/>
              </a:ext>
            </a:extLst>
          </p:cNvPr>
          <p:cNvSpPr/>
          <p:nvPr/>
        </p:nvSpPr>
        <p:spPr>
          <a:xfrm>
            <a:off x="2712571" y="3967309"/>
            <a:ext cx="6902077" cy="494027"/>
          </a:xfrm>
          <a:prstGeom prst="roundRect">
            <a:avLst>
              <a:gd name="adj" fmla="val 1764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17721381-793F-D7B5-3FF0-DF04B8D53D8C}"/>
              </a:ext>
            </a:extLst>
          </p:cNvPr>
          <p:cNvSpPr txBox="1">
            <a:spLocks/>
          </p:cNvSpPr>
          <p:nvPr/>
        </p:nvSpPr>
        <p:spPr>
          <a:xfrm>
            <a:off x="6270381" y="716479"/>
            <a:ext cx="2984739" cy="278299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8D40947-D79D-7595-6F14-2A69C811F3BE}"/>
              </a:ext>
            </a:extLst>
          </p:cNvPr>
          <p:cNvSpPr txBox="1">
            <a:spLocks/>
          </p:cNvSpPr>
          <p:nvPr/>
        </p:nvSpPr>
        <p:spPr>
          <a:xfrm>
            <a:off x="4689351" y="3236180"/>
            <a:ext cx="6146800" cy="49784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2C5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August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C0EFE-611B-A028-7BFC-4A3D50D3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63483" y="979774"/>
            <a:ext cx="1692320" cy="2659360"/>
          </a:xfrm>
          <a:prstGeom prst="rect">
            <a:avLst/>
          </a:prstGeom>
        </p:spPr>
      </p:pic>
      <p:pic>
        <p:nvPicPr>
          <p:cNvPr id="4" name="Picture 3" descr="A green and white sign&#10;&#10;AI-generated content may be incorrect.">
            <a:extLst>
              <a:ext uri="{FF2B5EF4-FFF2-40B4-BE49-F238E27FC236}">
                <a16:creationId xmlns:a16="http://schemas.microsoft.com/office/drawing/2014/main" id="{CE33F875-C8C5-902D-C0E2-8EFF3A9A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86" y="470186"/>
            <a:ext cx="23812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1EDA-B313-3378-2564-8D31BFF19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88A3D-772E-B479-0A65-244428FE29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ResiClub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082A0C3-27E7-F228-1B49-FDE62619A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752653"/>
              </p:ext>
            </p:extLst>
          </p:nvPr>
        </p:nvGraphicFramePr>
        <p:xfrm>
          <a:off x="876299" y="1574369"/>
          <a:ext cx="10315575" cy="493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30442CAC-783F-F92F-E5A1-BC05FFD1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4811"/>
            <a:ext cx="10058400" cy="535747"/>
          </a:xfrm>
        </p:spPr>
        <p:txBody>
          <a:bodyPr/>
          <a:lstStyle/>
          <a:p>
            <a:r>
              <a:rPr lang="en-US"/>
              <a:t>Home Price Trends Vary by Area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D3C4D4-7603-9030-E078-D2B481940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1128" y="1038623"/>
            <a:ext cx="10058400" cy="308459"/>
          </a:xfrm>
        </p:spPr>
        <p:txBody>
          <a:bodyPr/>
          <a:lstStyle/>
          <a:p>
            <a:r>
              <a:rPr lang="en-US" sz="1800"/>
              <a:t>Year-over-Year Change in Home Prices in 50 Largest Metros, June 2024 – June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86925B-2D90-B9BF-7C80-242C12FE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0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A9E0A54-FB5F-4D77-CA78-F988B95FC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838" b="24536"/>
          <a:stretch>
            <a:fillRect/>
          </a:stretch>
        </p:blipFill>
        <p:spPr>
          <a:xfrm>
            <a:off x="-1" y="-1"/>
            <a:ext cx="12192000" cy="36957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D6967D-FB72-5779-F616-4A23316D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4134352"/>
            <a:ext cx="8915400" cy="2114048"/>
          </a:xfrm>
        </p:spPr>
        <p:txBody>
          <a:bodyPr>
            <a:normAutofit/>
          </a:bodyPr>
          <a:lstStyle/>
          <a:p>
            <a:r>
              <a:rPr lang="en-US"/>
              <a:t>Recent Rate Stability</a:t>
            </a:r>
            <a:br>
              <a:rPr lang="en-US"/>
            </a:br>
            <a:r>
              <a:rPr lang="en-US"/>
              <a:t>Benefits Buyers and Sellers</a:t>
            </a:r>
          </a:p>
        </p:txBody>
      </p:sp>
    </p:spTree>
    <p:extLst>
      <p:ext uri="{BB962C8B-B14F-4D97-AF65-F5344CB8AC3E}">
        <p14:creationId xmlns:p14="http://schemas.microsoft.com/office/powerpoint/2010/main" val="804377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AEB2D-D28C-87D3-FD00-8EC1C4B7E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Sam Khater</a:t>
            </a:r>
          </a:p>
          <a:p>
            <a:r>
              <a:rPr lang="en-US" b="0"/>
              <a:t>Chief Economist, Freddie Mac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8B102-45F8-28C9-7D1F-5E407F4178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000"/>
              <a:t>Mortgage rates have moved within a narrow range</a:t>
            </a:r>
            <a:br>
              <a:rPr lang="en-US" sz="3000"/>
            </a:br>
            <a:r>
              <a:rPr lang="en-US" sz="3000"/>
              <a:t>for the past few months . . . Rate stability, improving inventory and slower house price growth are an encouraging combination . . .</a:t>
            </a:r>
          </a:p>
        </p:txBody>
      </p:sp>
    </p:spTree>
    <p:extLst>
      <p:ext uri="{BB962C8B-B14F-4D97-AF65-F5344CB8AC3E}">
        <p14:creationId xmlns:p14="http://schemas.microsoft.com/office/powerpoint/2010/main" val="341677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8424-61EC-0592-80BE-FB46EAFA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Mortgage Rates Are Experiencing Less Volatility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9460F-A26D-66DA-18ED-DCB46824F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30-Year Fixed Mortgage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7AA3D-F76B-2DCF-5697-2E1C11C0CD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Freddie Mac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A81FF0E-1C76-EF6F-2708-89094B5A3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799419"/>
              </p:ext>
            </p:extLst>
          </p:nvPr>
        </p:nvGraphicFramePr>
        <p:xfrm>
          <a:off x="796413" y="1333500"/>
          <a:ext cx="10402529" cy="502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E481B7-DCB8-65F6-48DE-51D869846A83}"/>
              </a:ext>
            </a:extLst>
          </p:cNvPr>
          <p:cNvCxnSpPr>
            <a:cxnSpLocks/>
          </p:cNvCxnSpPr>
          <p:nvPr/>
        </p:nvCxnSpPr>
        <p:spPr>
          <a:xfrm>
            <a:off x="9176436" y="2232699"/>
            <a:ext cx="1872563" cy="0"/>
          </a:xfrm>
          <a:prstGeom prst="line">
            <a:avLst/>
          </a:prstGeom>
          <a:ln w="285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7096D5-AE7C-7FBF-6D0F-880A730E6CB4}"/>
              </a:ext>
            </a:extLst>
          </p:cNvPr>
          <p:cNvCxnSpPr>
            <a:cxnSpLocks/>
          </p:cNvCxnSpPr>
          <p:nvPr/>
        </p:nvCxnSpPr>
        <p:spPr>
          <a:xfrm>
            <a:off x="9176436" y="2482450"/>
            <a:ext cx="1872563" cy="0"/>
          </a:xfrm>
          <a:prstGeom prst="line">
            <a:avLst/>
          </a:prstGeom>
          <a:ln w="285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CC84CD-645C-7F01-6D2E-DFD0852E4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18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D008D-D7E3-A3D7-6BDE-DEDCC93A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58DAEC-F9B1-4FB6-E34A-95A4ADF5D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/>
              <a:t>HousingWire</a:t>
            </a:r>
            <a:endParaRPr lang="en-US" b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4270-6316-43FF-95AA-00E329008A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0134" y="1914405"/>
            <a:ext cx="9262535" cy="3029189"/>
          </a:xfrm>
        </p:spPr>
        <p:txBody>
          <a:bodyPr>
            <a:normAutofit/>
          </a:bodyPr>
          <a:lstStyle/>
          <a:p>
            <a:r>
              <a:rPr lang="en-US" sz="2800"/>
              <a:t>Analysts, economists and mortgage professionals are coining this quarter’s activity as </a:t>
            </a:r>
            <a:r>
              <a:rPr lang="en-US" sz="2800" b="1">
                <a:solidFill>
                  <a:schemeClr val="tx2"/>
                </a:solidFill>
              </a:rPr>
              <a:t>one of the most “calm” periods for mortgage rates in recent memory.</a:t>
            </a:r>
          </a:p>
        </p:txBody>
      </p:sp>
    </p:spTree>
    <p:extLst>
      <p:ext uri="{BB962C8B-B14F-4D97-AF65-F5344CB8AC3E}">
        <p14:creationId xmlns:p14="http://schemas.microsoft.com/office/powerpoint/2010/main" val="2083337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E9CFE-C3E0-8A78-9767-D29CAC0B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B51F8-FBE6-2FAA-A018-214D228E0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>
                <a:solidFill>
                  <a:schemeClr val="accent4"/>
                </a:solidFill>
              </a:rPr>
              <a:t>Borrowers should find comfort in the stability of mortgage rates</a:t>
            </a:r>
            <a:r>
              <a:rPr lang="en-US"/>
              <a:t>, which have only fluctuated within a narrow 15-basis point range since mid-April. Although recent data show that home sales remain low, the resulting available inventory provides homebuyers with a wider range of options to consider when entering the market.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B795C-EA3B-4F0A-1DB7-4500913E1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Sam Khater</a:t>
            </a:r>
          </a:p>
          <a:p>
            <a:r>
              <a:rPr lang="en-US" b="0"/>
              <a:t>Chief Economist, Freddie Mac </a:t>
            </a:r>
          </a:p>
        </p:txBody>
      </p:sp>
    </p:spTree>
    <p:extLst>
      <p:ext uri="{BB962C8B-B14F-4D97-AF65-F5344CB8AC3E}">
        <p14:creationId xmlns:p14="http://schemas.microsoft.com/office/powerpoint/2010/main" val="317555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7F63-52E7-41E6-6AD8-A71587CD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Buyer Demand Is Up Slightly This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CFF3D-26F1-9934-F58C-FD10AF251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Mortgage Purchase Application Index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E7BDB-87AA-654A-F5DC-049787B631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MBA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C5854D-3D02-F9CA-FFB3-40BF987A0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583199"/>
              </p:ext>
            </p:extLst>
          </p:nvPr>
        </p:nvGraphicFramePr>
        <p:xfrm>
          <a:off x="857249" y="1333500"/>
          <a:ext cx="10429875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0ACF3D-EE68-46F1-ADFE-D87C6E64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5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57709-D35A-91A5-C14F-F50599641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C8DF58-5271-9C72-AD3A-24DB1A007E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Danielle Hale</a:t>
            </a:r>
          </a:p>
          <a:p>
            <a:r>
              <a:rPr lang="en-US" b="0"/>
              <a:t>Chief Economist, Realtor.com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78A1-48BF-4BDA-87C6-272327DB7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/>
              <a:t>I expect a generally downward trend for rates this year,</a:t>
            </a:r>
            <a:br>
              <a:rPr lang="en-US" sz="2800"/>
            </a:br>
            <a:r>
              <a:rPr lang="en-US" sz="2800"/>
              <a:t>but at a slow enough pace that it might not be noticeable in any given month.</a:t>
            </a:r>
          </a:p>
        </p:txBody>
      </p:sp>
    </p:spTree>
    <p:extLst>
      <p:ext uri="{BB962C8B-B14F-4D97-AF65-F5344CB8AC3E}">
        <p14:creationId xmlns:p14="http://schemas.microsoft.com/office/powerpoint/2010/main" val="99525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6A70-0BE0-5AEF-5450-9190A1947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50FD89-F65D-943B-C330-D720977006AD}"/>
              </a:ext>
            </a:extLst>
          </p:cNvPr>
          <p:cNvGraphicFramePr/>
          <p:nvPr/>
        </p:nvGraphicFramePr>
        <p:xfrm>
          <a:off x="1001487" y="1385761"/>
          <a:ext cx="10253907" cy="486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F593C-9C5F-93B5-F6C9-6DEC002547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Sources: Fannie Mae, MBA, Wells Fargo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04971-0B1E-76C8-F662-8676F1F4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F69F87-867B-E208-19FB-50AC8E28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4276"/>
            <a:ext cx="10058400" cy="535747"/>
          </a:xfrm>
        </p:spPr>
        <p:txBody>
          <a:bodyPr/>
          <a:lstStyle/>
          <a:p>
            <a:r>
              <a:rPr lang="en-US"/>
              <a:t>Mortgage Rates &amp; Projections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969A940-F410-3719-200C-2EA9DFF688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986305"/>
            <a:ext cx="10058400" cy="308459"/>
          </a:xfrm>
        </p:spPr>
        <p:txBody>
          <a:bodyPr/>
          <a:lstStyle/>
          <a:p>
            <a:r>
              <a:rPr lang="en-US"/>
              <a:t>30-Year Fixed Rate, As of 7/31/2025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18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643BC-FF4C-BF5C-E09C-0C0983DFD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13950-DC70-B1A4-EDA4-0F64596B3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Lawrence Yun</a:t>
            </a:r>
          </a:p>
          <a:p>
            <a:r>
              <a:rPr lang="en-US" b="0"/>
              <a:t>Chief Economist, NAR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92BB2-C7C9-80DF-C0FE-25B54D283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000"/>
              <a:t>Even incremental, small changes [in mortgage rates],</a:t>
            </a:r>
            <a:br>
              <a:rPr lang="en-US" sz="3000"/>
            </a:br>
            <a:r>
              <a:rPr lang="en-US" sz="3000"/>
              <a:t>I think, will bring more buyers.</a:t>
            </a:r>
          </a:p>
        </p:txBody>
      </p:sp>
    </p:spTree>
    <p:extLst>
      <p:ext uri="{BB962C8B-B14F-4D97-AF65-F5344CB8AC3E}">
        <p14:creationId xmlns:p14="http://schemas.microsoft.com/office/powerpoint/2010/main" val="228945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787EDFF-6F6C-B6C4-5420-97B8D446D4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4712" b="-162"/>
          <a:stretch>
            <a:fillRect/>
          </a:stretch>
        </p:blipFill>
        <p:spPr>
          <a:xfrm>
            <a:off x="-1" y="-1"/>
            <a:ext cx="12192000" cy="36957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18A6AC-D995-7436-643F-C3B8279D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4334377"/>
            <a:ext cx="8915400" cy="1507407"/>
          </a:xfrm>
        </p:spPr>
        <p:txBody>
          <a:bodyPr/>
          <a:lstStyle/>
          <a:p>
            <a:r>
              <a:rPr lang="en-US"/>
              <a:t>Tale of Two Markets</a:t>
            </a:r>
          </a:p>
        </p:txBody>
      </p:sp>
    </p:spTree>
    <p:extLst>
      <p:ext uri="{BB962C8B-B14F-4D97-AF65-F5344CB8AC3E}">
        <p14:creationId xmlns:p14="http://schemas.microsoft.com/office/powerpoint/2010/main" val="225283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DB439A-42C4-6C29-C9F5-1988191627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Kara Ng</a:t>
            </a:r>
          </a:p>
          <a:p>
            <a:r>
              <a:rPr lang="en-US" b="0"/>
              <a:t>Senior Economist, Zillow Home Loans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B28F4-E4D3-938F-0AE0-D5AFB65EC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/>
              <a:t>Slightly lower mortgage rates toward the end of the year could further improve affordability, but significant improvements appear unlikely.</a:t>
            </a:r>
          </a:p>
        </p:txBody>
      </p:sp>
    </p:spTree>
    <p:extLst>
      <p:ext uri="{BB962C8B-B14F-4D97-AF65-F5344CB8AC3E}">
        <p14:creationId xmlns:p14="http://schemas.microsoft.com/office/powerpoint/2010/main" val="45134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F8C8-A74E-1955-A3D9-EC951A27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4806"/>
            <a:ext cx="10058400" cy="535747"/>
          </a:xfrm>
        </p:spPr>
        <p:txBody>
          <a:bodyPr/>
          <a:lstStyle/>
          <a:p>
            <a:r>
              <a:rPr lang="en-US"/>
              <a:t>Even a Small Change in Rates Can Help </a:t>
            </a:r>
            <a:br>
              <a:rPr lang="en-US"/>
            </a:br>
            <a:r>
              <a:rPr lang="en-US"/>
              <a:t>Reduce Payments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F6E97-7566-375A-3EF5-D73B483CB8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MortgageCalculator.net</a:t>
            </a: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5D2F2751-0995-F96E-F8EE-FC526AB62699}"/>
              </a:ext>
            </a:extLst>
          </p:cNvPr>
          <p:cNvGraphicFramePr>
            <a:graphicFrameLocks noGrp="1"/>
          </p:cNvGraphicFramePr>
          <p:nvPr/>
        </p:nvGraphicFramePr>
        <p:xfrm>
          <a:off x="1081128" y="1691114"/>
          <a:ext cx="10044072" cy="379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018">
                  <a:extLst>
                    <a:ext uri="{9D8B030D-6E8A-4147-A177-3AD203B41FA5}">
                      <a16:colId xmlns:a16="http://schemas.microsoft.com/office/drawing/2014/main" val="1452849712"/>
                    </a:ext>
                  </a:extLst>
                </a:gridCol>
                <a:gridCol w="2511018">
                  <a:extLst>
                    <a:ext uri="{9D8B030D-6E8A-4147-A177-3AD203B41FA5}">
                      <a16:colId xmlns:a16="http://schemas.microsoft.com/office/drawing/2014/main" val="2379949652"/>
                    </a:ext>
                  </a:extLst>
                </a:gridCol>
                <a:gridCol w="2511018">
                  <a:extLst>
                    <a:ext uri="{9D8B030D-6E8A-4147-A177-3AD203B41FA5}">
                      <a16:colId xmlns:a16="http://schemas.microsoft.com/office/drawing/2014/main" val="1538254062"/>
                    </a:ext>
                  </a:extLst>
                </a:gridCol>
                <a:gridCol w="2511018">
                  <a:extLst>
                    <a:ext uri="{9D8B030D-6E8A-4147-A177-3AD203B41FA5}">
                      <a16:colId xmlns:a16="http://schemas.microsoft.com/office/drawing/2014/main" val="3703621258"/>
                    </a:ext>
                  </a:extLst>
                </a:gridCol>
              </a:tblGrid>
              <a:tr h="902269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Home Loan Amount</a:t>
                      </a:r>
                      <a:endParaRPr lang="en-US" sz="23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Fixed Mortgage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Monthly Mortgage P&amp;I*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Savings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046"/>
                  </a:ext>
                </a:extLst>
              </a:tr>
              <a:tr h="902269">
                <a:tc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solidFill>
                            <a:schemeClr val="tx1"/>
                          </a:solidFill>
                        </a:rPr>
                        <a:t>$400,000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7.00%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</a:rPr>
                        <a:t>$2,661.21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19960"/>
                  </a:ext>
                </a:extLst>
              </a:tr>
              <a:tr h="1087750">
                <a:tc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solidFill>
                            <a:schemeClr val="tx1"/>
                          </a:solidFill>
                        </a:rPr>
                        <a:t>$400,000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6.75%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</a:rPr>
                        <a:t>$2,594.39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accent2"/>
                          </a:solidFill>
                        </a:rPr>
                        <a:t>$66.82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160416"/>
                  </a:ext>
                </a:extLst>
              </a:tr>
              <a:tr h="902269">
                <a:tc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solidFill>
                            <a:schemeClr val="tx1"/>
                          </a:solidFill>
                        </a:rPr>
                        <a:t>$400,000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6.50%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</a:rPr>
                        <a:t>$2,528.27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chemeClr val="accent2"/>
                          </a:solidFill>
                        </a:rPr>
                        <a:t>$132.94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716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30015E-626E-3CFC-F291-5B294BFDC891}"/>
              </a:ext>
            </a:extLst>
          </p:cNvPr>
          <p:cNvSpPr txBox="1"/>
          <p:nvPr/>
        </p:nvSpPr>
        <p:spPr>
          <a:xfrm>
            <a:off x="1066800" y="5650388"/>
            <a:ext cx="10058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*Principal and Interest Payment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monthly payment may vary based on loan specifications such as property taxes, insurance, HOA dues, and other fees. Consult your licensed mortgage advisor for current rates.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4B113-0DC1-72F6-80CC-C6DAC2BB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F9C5C-F40F-7BE6-929A-59E0C3A0C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9A5137-1D86-EDF6-7A10-AA9A3527C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Jeff Ostrowski</a:t>
            </a:r>
          </a:p>
          <a:p>
            <a:r>
              <a:rPr lang="en-US" b="0"/>
              <a:t>Housing Market Analyst, Bankrate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FF9A4-D5A4-32CD-255E-37676BEFD2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/>
              <a:t>Trying to time mortgage rates is really difficult. There’s no guarantee that rates are going to be any more favorable in three months or six months.</a:t>
            </a:r>
          </a:p>
        </p:txBody>
      </p:sp>
    </p:spTree>
    <p:extLst>
      <p:ext uri="{BB962C8B-B14F-4D97-AF65-F5344CB8AC3E}">
        <p14:creationId xmlns:p14="http://schemas.microsoft.com/office/powerpoint/2010/main" val="3475117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C241A-9169-6867-BCCF-2D047A097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775B00-B6B6-5C56-6E5E-0C54F7725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Odeta Kushi</a:t>
            </a:r>
          </a:p>
          <a:p>
            <a:r>
              <a:rPr lang="en-US" b="0"/>
              <a:t>VP and Deputy Chief Economist, First American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E2C09-83C5-7865-C1A7-D804EF7EC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/>
              <a:t>For potential home buyers, it’s important to get quotes from multiple lenders for a mortgage, as rates can vary dramatically . . .</a:t>
            </a:r>
          </a:p>
        </p:txBody>
      </p:sp>
    </p:spTree>
    <p:extLst>
      <p:ext uri="{BB962C8B-B14F-4D97-AF65-F5344CB8AC3E}">
        <p14:creationId xmlns:p14="http://schemas.microsoft.com/office/powerpoint/2010/main" val="87503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4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16CA4-4A9B-406F-1434-598511314E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Lance Lambert</a:t>
            </a:r>
          </a:p>
          <a:p>
            <a:r>
              <a:rPr lang="en-US" b="0"/>
              <a:t>Cofounder, ResiClub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636CF-23F6-1E4F-E1CF-ADC8FCD7D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/>
              <a:t>Since the national Pandemic Housing Boom fizzled out in 2022, the national power dynamic has slowly been shifting from sellers to buyers. Of course, </a:t>
            </a:r>
            <a:r>
              <a:rPr lang="en-US" sz="2800" b="1">
                <a:solidFill>
                  <a:schemeClr val="accent4"/>
                </a:solidFill>
              </a:rPr>
              <a:t>across the country that shift has varied significantly.</a:t>
            </a:r>
          </a:p>
        </p:txBody>
      </p:sp>
    </p:spTree>
    <p:extLst>
      <p:ext uri="{BB962C8B-B14F-4D97-AF65-F5344CB8AC3E}">
        <p14:creationId xmlns:p14="http://schemas.microsoft.com/office/powerpoint/2010/main" val="390838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56D3A-355F-99E4-8C42-38F205ED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6708-74FE-5C00-26CB-1F78D868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Buyer and Seller Dynamics Have Shifted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814DB-78AE-339B-FB99-F0F08A7DEC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Estimated Number of Buyers and Sellers Active in the Market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EF78B-FC27-E797-676A-DDCEDF70E0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Redfin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E601861-BBC5-0A3C-B28E-18C964BCC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001761"/>
              </p:ext>
            </p:extLst>
          </p:nvPr>
        </p:nvGraphicFramePr>
        <p:xfrm>
          <a:off x="838200" y="1333500"/>
          <a:ext cx="10401300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7B32B7-9AD1-582E-FA45-19FB5BB3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B66A7-9943-0F3C-A0D0-9B6CF01E0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>
                <a:solidFill>
                  <a:schemeClr val="accent1"/>
                </a:solidFill>
              </a:rPr>
              <a:t>South and West </a:t>
            </a:r>
            <a:r>
              <a:rPr lang="en-US"/>
              <a:t>continue to see the greatest inventory gains and the sharpest market slowdowns, with longer time on market, and more frequent price cuts. </a:t>
            </a:r>
          </a:p>
          <a:p>
            <a:r>
              <a:rPr lang="en-US"/>
              <a:t>The </a:t>
            </a:r>
            <a:r>
              <a:rPr lang="en-US" b="1">
                <a:solidFill>
                  <a:schemeClr val="accent1"/>
                </a:solidFill>
              </a:rPr>
              <a:t>Northeast and Midwest </a:t>
            </a:r>
            <a:r>
              <a:rPr lang="en-US"/>
              <a:t>remain relatively tighter by comparison but are also gradually moving toward more buyer-friendly conditions than in recent years.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71693-07A7-8A06-3842-DE7876375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Realtor.com</a:t>
            </a:r>
          </a:p>
        </p:txBody>
      </p:sp>
    </p:spTree>
    <p:extLst>
      <p:ext uri="{BB962C8B-B14F-4D97-AF65-F5344CB8AC3E}">
        <p14:creationId xmlns:p14="http://schemas.microsoft.com/office/powerpoint/2010/main" val="406016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85016-048C-C067-EC97-DC19EBA307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Realtor.com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0D1E0D-ED65-B261-18F9-93ADDE90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40986"/>
              </p:ext>
            </p:extLst>
          </p:nvPr>
        </p:nvGraphicFramePr>
        <p:xfrm>
          <a:off x="775251" y="1492078"/>
          <a:ext cx="10535480" cy="484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6B78FFB-BCDB-A0F0-502F-6F51A837B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D31D398C-9124-4CCD-1ED3-AAB73495145B}"/>
              </a:ext>
            </a:extLst>
          </p:cNvPr>
          <p:cNvSpPr/>
          <p:nvPr/>
        </p:nvSpPr>
        <p:spPr>
          <a:xfrm>
            <a:off x="5411732" y="1695448"/>
            <a:ext cx="109728" cy="10972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383DE2-5BE9-469A-858B-C4A88DCA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4276"/>
            <a:ext cx="10058400" cy="535747"/>
          </a:xfrm>
        </p:spPr>
        <p:txBody>
          <a:bodyPr/>
          <a:lstStyle/>
          <a:p>
            <a:r>
              <a:rPr lang="en-US"/>
              <a:t>Where Housing Inventory Is Growing the Fastest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2DFBA5C-4A65-756B-C492-4FEB0213BC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986305"/>
            <a:ext cx="10058400" cy="308459"/>
          </a:xfrm>
        </p:spPr>
        <p:txBody>
          <a:bodyPr/>
          <a:lstStyle/>
          <a:p>
            <a:r>
              <a:rPr lang="en-US" sz="1850"/>
              <a:t>Compared to Pre-Pandemic Norms, Inventory in the West and South Has Effectively Recovered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1229F3-A412-A7B7-4F27-39F0E10016C3}"/>
              </a:ext>
            </a:extLst>
          </p:cNvPr>
          <p:cNvSpPr txBox="1">
            <a:spLocks/>
          </p:cNvSpPr>
          <p:nvPr/>
        </p:nvSpPr>
        <p:spPr>
          <a:xfrm>
            <a:off x="1081128" y="1047967"/>
            <a:ext cx="10058400" cy="3084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3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582CA"/>
            </a:gs>
            <a:gs pos="91000">
              <a:srgbClr val="004D7C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FB11B-A252-4A2E-B64D-0C6E7D2D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414035-C563-461B-39E1-0D20A476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D48E565-FBA4-EF6A-4664-1953666DCBD9}"/>
              </a:ext>
            </a:extLst>
          </p:cNvPr>
          <p:cNvGrpSpPr/>
          <p:nvPr/>
        </p:nvGrpSpPr>
        <p:grpSpPr>
          <a:xfrm>
            <a:off x="1352550" y="1561652"/>
            <a:ext cx="9334499" cy="4724399"/>
            <a:chOff x="1352550" y="1524000"/>
            <a:chExt cx="9334499" cy="47243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B96357-8F9C-B536-F35E-3AD4A01D8C0A}"/>
                </a:ext>
              </a:extLst>
            </p:cNvPr>
            <p:cNvGrpSpPr/>
            <p:nvPr/>
          </p:nvGrpSpPr>
          <p:grpSpPr>
            <a:xfrm>
              <a:off x="1352550" y="1524000"/>
              <a:ext cx="9334499" cy="4724399"/>
              <a:chOff x="1352550" y="1524000"/>
              <a:chExt cx="9334499" cy="4724399"/>
            </a:xfrm>
          </p:grpSpPr>
          <mc:AlternateContent xmlns:mc="http://schemas.openxmlformats.org/markup-compatibility/2006" xmlns:cx4="http://schemas.microsoft.com/office/drawing/2016/5/10/chartex">
            <mc:Choice Requires="cx4">
              <p:graphicFrame>
                <p:nvGraphicFramePr>
                  <p:cNvPr id="7" name="Chart 6">
                    <a:extLst>
                      <a:ext uri="{FF2B5EF4-FFF2-40B4-BE49-F238E27FC236}">
                        <a16:creationId xmlns:a16="http://schemas.microsoft.com/office/drawing/2014/main" id="{F55D4343-111E-9F2D-934A-80DCC9F32EA7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4114608861"/>
                      </p:ext>
                    </p:extLst>
                  </p:nvPr>
                </p:nvGraphicFramePr>
                <p:xfrm>
                  <a:off x="1352550" y="1524000"/>
                  <a:ext cx="9334499" cy="4724399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4"/>
                  </a:graphicData>
                </a:graphic>
              </p:graphicFrame>
            </mc:Choice>
            <mc:Fallback xmlns="">
              <p:pic>
                <p:nvPicPr>
                  <p:cNvPr id="7" name="Chart 6">
                    <a:extLst>
                      <a:ext uri="{FF2B5EF4-FFF2-40B4-BE49-F238E27FC236}">
                        <a16:creationId xmlns:a16="http://schemas.microsoft.com/office/drawing/2014/main" id="{F55D4343-111E-9F2D-934A-80DCC9F32EA7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52550" y="1561652"/>
                    <a:ext cx="9334499" cy="4724399"/>
                  </a:xfrm>
                  <a:prstGeom prst="rect">
                    <a:avLst/>
                  </a:prstGeom>
                </p:spPr>
              </p:pic>
            </mc:Fallback>
          </mc:AlternateContent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792D57E-CFCD-EE5D-CE72-04C6F3A424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1637" y="2206112"/>
                <a:ext cx="100013" cy="21659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8C9C35-E98B-5601-AC29-A2B659ABDF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8287" y="2358629"/>
                <a:ext cx="57150" cy="115946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DE37919-A279-1848-6354-1B323FC584C1}"/>
                  </a:ext>
                </a:extLst>
              </p:cNvPr>
              <p:cNvCxnSpPr/>
              <p:nvPr/>
            </p:nvCxnSpPr>
            <p:spPr>
              <a:xfrm flipV="1">
                <a:off x="9386887" y="2731477"/>
                <a:ext cx="219075" cy="9382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F6E35E-5F9B-A381-5977-3A8E6CDC77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3561" y="2939515"/>
                <a:ext cx="266701" cy="27013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7F96A0B-29AE-723B-A7B2-6B50DC04A0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8787" y="2993993"/>
                <a:ext cx="271463" cy="101252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D601FE8-281C-887A-A262-72CC25A34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2099" y="3298346"/>
                <a:ext cx="209551" cy="2613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66C02F2-E6FD-DB65-3673-EECB7B3E71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1611" y="3481669"/>
                <a:ext cx="176213" cy="26863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2EB4DD9-8B8F-4309-E989-0DD0FEF88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736" y="3565682"/>
                <a:ext cx="219076" cy="6107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87BA49E-789D-5A54-1EBC-0258E7E11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8711" y="3500656"/>
                <a:ext cx="361951" cy="28509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AAA4E4C-EE3C-ADCE-A98C-1B6855AD204C}"/>
                </a:ext>
              </a:extLst>
            </p:cNvPr>
            <p:cNvSpPr txBox="1"/>
            <p:nvPr/>
          </p:nvSpPr>
          <p:spPr>
            <a:xfrm>
              <a:off x="4434972" y="5770455"/>
              <a:ext cx="4857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1121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6.6%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41D638-60B3-B4AD-7CE6-7A779C86009D}"/>
              </a:ext>
            </a:extLst>
          </p:cNvPr>
          <p:cNvSpPr txBox="1"/>
          <p:nvPr/>
        </p:nvSpPr>
        <p:spPr>
          <a:xfrm>
            <a:off x="3102836" y="5283927"/>
            <a:ext cx="49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54408-9401-855C-A345-4F0D80236D0D}"/>
              </a:ext>
            </a:extLst>
          </p:cNvPr>
          <p:cNvSpPr txBox="1"/>
          <p:nvPr/>
        </p:nvSpPr>
        <p:spPr>
          <a:xfrm>
            <a:off x="3229792" y="1730517"/>
            <a:ext cx="378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54E15-1425-5F57-023D-7F7077AEF25A}"/>
              </a:ext>
            </a:extLst>
          </p:cNvPr>
          <p:cNvSpPr txBox="1"/>
          <p:nvPr/>
        </p:nvSpPr>
        <p:spPr>
          <a:xfrm>
            <a:off x="3043238" y="2303610"/>
            <a:ext cx="407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5D30F-51B4-C373-7947-821D277F8212}"/>
              </a:ext>
            </a:extLst>
          </p:cNvPr>
          <p:cNvSpPr txBox="1"/>
          <p:nvPr/>
        </p:nvSpPr>
        <p:spPr>
          <a:xfrm>
            <a:off x="2864711" y="3479972"/>
            <a:ext cx="357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1CE1A-35ED-11C6-9C08-3CFF30641074}"/>
              </a:ext>
            </a:extLst>
          </p:cNvPr>
          <p:cNvSpPr txBox="1"/>
          <p:nvPr/>
        </p:nvSpPr>
        <p:spPr>
          <a:xfrm>
            <a:off x="4517910" y="2046945"/>
            <a:ext cx="354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28FCD-4305-8897-E3EA-DBBE2E4EF564}"/>
              </a:ext>
            </a:extLst>
          </p:cNvPr>
          <p:cNvSpPr txBox="1"/>
          <p:nvPr/>
        </p:nvSpPr>
        <p:spPr>
          <a:xfrm>
            <a:off x="3805407" y="2388391"/>
            <a:ext cx="342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C2CB2-528F-1CC8-7E41-EDEAB5C0EB66}"/>
              </a:ext>
            </a:extLst>
          </p:cNvPr>
          <p:cNvSpPr txBox="1"/>
          <p:nvPr/>
        </p:nvSpPr>
        <p:spPr>
          <a:xfrm>
            <a:off x="3360182" y="3228627"/>
            <a:ext cx="385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E703A-8503-7E28-0366-3EE56C6D5FDA}"/>
              </a:ext>
            </a:extLst>
          </p:cNvPr>
          <p:cNvSpPr txBox="1"/>
          <p:nvPr/>
        </p:nvSpPr>
        <p:spPr>
          <a:xfrm>
            <a:off x="3945799" y="3350352"/>
            <a:ext cx="528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27C337-0FE4-1280-D10B-720BDAA97986}"/>
              </a:ext>
            </a:extLst>
          </p:cNvPr>
          <p:cNvSpPr txBox="1"/>
          <p:nvPr/>
        </p:nvSpPr>
        <p:spPr>
          <a:xfrm>
            <a:off x="3890960" y="4218993"/>
            <a:ext cx="357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D74E4-60F3-1FBD-9EFA-1C2DFBA5200D}"/>
              </a:ext>
            </a:extLst>
          </p:cNvPr>
          <p:cNvSpPr txBox="1"/>
          <p:nvPr/>
        </p:nvSpPr>
        <p:spPr>
          <a:xfrm>
            <a:off x="5607675" y="2078544"/>
            <a:ext cx="385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20363F-BFF3-9492-79C4-0331213FE115}"/>
              </a:ext>
            </a:extLst>
          </p:cNvPr>
          <p:cNvSpPr txBox="1"/>
          <p:nvPr/>
        </p:nvSpPr>
        <p:spPr>
          <a:xfrm>
            <a:off x="4658472" y="2786102"/>
            <a:ext cx="385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9B67BD-BC1A-70D6-6FB3-468682772903}"/>
              </a:ext>
            </a:extLst>
          </p:cNvPr>
          <p:cNvSpPr txBox="1"/>
          <p:nvPr/>
        </p:nvSpPr>
        <p:spPr>
          <a:xfrm>
            <a:off x="5619301" y="2622795"/>
            <a:ext cx="3672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DD15AE-41F3-0654-0AE4-6B70E5E7D640}"/>
              </a:ext>
            </a:extLst>
          </p:cNvPr>
          <p:cNvSpPr txBox="1"/>
          <p:nvPr/>
        </p:nvSpPr>
        <p:spPr>
          <a:xfrm>
            <a:off x="6317223" y="2289012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53A67A-1D06-345C-441C-D8EDCE0B197D}"/>
              </a:ext>
            </a:extLst>
          </p:cNvPr>
          <p:cNvSpPr txBox="1"/>
          <p:nvPr/>
        </p:nvSpPr>
        <p:spPr>
          <a:xfrm>
            <a:off x="6476132" y="3034264"/>
            <a:ext cx="325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F7B3ED-8685-6F3B-6F5F-F7E5FCE82C9E}"/>
              </a:ext>
            </a:extLst>
          </p:cNvPr>
          <p:cNvSpPr txBox="1"/>
          <p:nvPr/>
        </p:nvSpPr>
        <p:spPr>
          <a:xfrm>
            <a:off x="5625277" y="3140008"/>
            <a:ext cx="385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DC0C7C-71F7-507C-B7F0-98379A0B342A}"/>
              </a:ext>
            </a:extLst>
          </p:cNvPr>
          <p:cNvSpPr txBox="1"/>
          <p:nvPr/>
        </p:nvSpPr>
        <p:spPr>
          <a:xfrm>
            <a:off x="4837880" y="3515577"/>
            <a:ext cx="369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030F77-BD02-AD9A-0DD9-614296148A1F}"/>
              </a:ext>
            </a:extLst>
          </p:cNvPr>
          <p:cNvSpPr txBox="1"/>
          <p:nvPr/>
        </p:nvSpPr>
        <p:spPr>
          <a:xfrm>
            <a:off x="4663460" y="4294048"/>
            <a:ext cx="406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D9639F-B1C4-A32C-60DB-8727F364B0C9}"/>
              </a:ext>
            </a:extLst>
          </p:cNvPr>
          <p:cNvSpPr txBox="1"/>
          <p:nvPr/>
        </p:nvSpPr>
        <p:spPr>
          <a:xfrm>
            <a:off x="5811581" y="3651874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6068AC-31B4-B03E-80B0-EE5CBAE76299}"/>
              </a:ext>
            </a:extLst>
          </p:cNvPr>
          <p:cNvSpPr txBox="1"/>
          <p:nvPr/>
        </p:nvSpPr>
        <p:spPr>
          <a:xfrm>
            <a:off x="5893359" y="4208191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6B74B9-A75C-75C4-9A0F-E0BFCB5A9BF0}"/>
              </a:ext>
            </a:extLst>
          </p:cNvPr>
          <p:cNvSpPr txBox="1"/>
          <p:nvPr/>
        </p:nvSpPr>
        <p:spPr>
          <a:xfrm>
            <a:off x="5591005" y="4891387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1DA2B5-9D76-562A-0C55-8BDCE45EBC86}"/>
              </a:ext>
            </a:extLst>
          </p:cNvPr>
          <p:cNvSpPr txBox="1"/>
          <p:nvPr/>
        </p:nvSpPr>
        <p:spPr>
          <a:xfrm>
            <a:off x="6875585" y="2556184"/>
            <a:ext cx="3427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65F604-ACA7-F4C6-46CE-C42DB8985818}"/>
              </a:ext>
            </a:extLst>
          </p:cNvPr>
          <p:cNvSpPr txBox="1"/>
          <p:nvPr/>
        </p:nvSpPr>
        <p:spPr>
          <a:xfrm>
            <a:off x="7046115" y="3354478"/>
            <a:ext cx="302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DBEF13-8879-CD04-E5D5-5A1D1021B63F}"/>
              </a:ext>
            </a:extLst>
          </p:cNvPr>
          <p:cNvSpPr txBox="1"/>
          <p:nvPr/>
        </p:nvSpPr>
        <p:spPr>
          <a:xfrm>
            <a:off x="6583408" y="3670357"/>
            <a:ext cx="3905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72D7E9-0B81-A758-3862-51B1E2086416}"/>
              </a:ext>
            </a:extLst>
          </p:cNvPr>
          <p:cNvSpPr txBox="1"/>
          <p:nvPr/>
        </p:nvSpPr>
        <p:spPr>
          <a:xfrm>
            <a:off x="6626595" y="4294641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E88FA3-78ED-92FC-85DA-05C9A17DCB77}"/>
              </a:ext>
            </a:extLst>
          </p:cNvPr>
          <p:cNvSpPr txBox="1"/>
          <p:nvPr/>
        </p:nvSpPr>
        <p:spPr>
          <a:xfrm>
            <a:off x="6673028" y="5047529"/>
            <a:ext cx="325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0CA658-86B7-DD7C-8852-7125A427AACC}"/>
              </a:ext>
            </a:extLst>
          </p:cNvPr>
          <p:cNvSpPr txBox="1"/>
          <p:nvPr/>
        </p:nvSpPr>
        <p:spPr>
          <a:xfrm>
            <a:off x="7040306" y="4653610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C6C3E7-61AA-251A-1928-25C8A1E397E4}"/>
              </a:ext>
            </a:extLst>
          </p:cNvPr>
          <p:cNvSpPr txBox="1"/>
          <p:nvPr/>
        </p:nvSpPr>
        <p:spPr>
          <a:xfrm>
            <a:off x="7485785" y="4618287"/>
            <a:ext cx="325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A89A21-2EAF-0FCB-7B1C-72886F5DA056}"/>
              </a:ext>
            </a:extLst>
          </p:cNvPr>
          <p:cNvSpPr txBox="1"/>
          <p:nvPr/>
        </p:nvSpPr>
        <p:spPr>
          <a:xfrm>
            <a:off x="7923817" y="4589308"/>
            <a:ext cx="402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EAADA9-8CD3-6727-103D-92EAC9E2CE7A}"/>
              </a:ext>
            </a:extLst>
          </p:cNvPr>
          <p:cNvSpPr txBox="1"/>
          <p:nvPr/>
        </p:nvSpPr>
        <p:spPr>
          <a:xfrm>
            <a:off x="8330689" y="5245121"/>
            <a:ext cx="325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8D6124-6AF7-46B6-7E7F-DE442695712C}"/>
              </a:ext>
            </a:extLst>
          </p:cNvPr>
          <p:cNvSpPr txBox="1"/>
          <p:nvPr/>
        </p:nvSpPr>
        <p:spPr>
          <a:xfrm>
            <a:off x="8153450" y="4353115"/>
            <a:ext cx="369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E0864C-8393-CE26-5596-E8B7275496D2}"/>
              </a:ext>
            </a:extLst>
          </p:cNvPr>
          <p:cNvSpPr txBox="1"/>
          <p:nvPr/>
        </p:nvSpPr>
        <p:spPr>
          <a:xfrm>
            <a:off x="7438975" y="3346865"/>
            <a:ext cx="302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C913A5-3FBD-546E-4D4E-8F18F71BAE3A}"/>
              </a:ext>
            </a:extLst>
          </p:cNvPr>
          <p:cNvSpPr txBox="1"/>
          <p:nvPr/>
        </p:nvSpPr>
        <p:spPr>
          <a:xfrm>
            <a:off x="7827135" y="3251549"/>
            <a:ext cx="4297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B18B65-B38B-D95D-DD02-BB3C71A8C416}"/>
              </a:ext>
            </a:extLst>
          </p:cNvPr>
          <p:cNvSpPr txBox="1"/>
          <p:nvPr/>
        </p:nvSpPr>
        <p:spPr>
          <a:xfrm>
            <a:off x="7739315" y="3751656"/>
            <a:ext cx="3712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91ECD3-AF45-7512-F2DD-1DEDBC15E6BC}"/>
              </a:ext>
            </a:extLst>
          </p:cNvPr>
          <p:cNvSpPr txBox="1"/>
          <p:nvPr/>
        </p:nvSpPr>
        <p:spPr>
          <a:xfrm rot="21360371">
            <a:off x="7134404" y="4224985"/>
            <a:ext cx="466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E038E5-00BF-464C-83B1-91D8D8CB6F4C}"/>
              </a:ext>
            </a:extLst>
          </p:cNvPr>
          <p:cNvSpPr txBox="1"/>
          <p:nvPr/>
        </p:nvSpPr>
        <p:spPr>
          <a:xfrm>
            <a:off x="7562200" y="2723599"/>
            <a:ext cx="341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A9E874-3A22-3CCB-17B6-E2017AFA3342}"/>
              </a:ext>
            </a:extLst>
          </p:cNvPr>
          <p:cNvSpPr txBox="1"/>
          <p:nvPr/>
        </p:nvSpPr>
        <p:spPr>
          <a:xfrm>
            <a:off x="4225020" y="5664595"/>
            <a:ext cx="733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CF8AC-8434-AAD8-AD61-E52092224C8D}"/>
              </a:ext>
            </a:extLst>
          </p:cNvPr>
          <p:cNvSpPr txBox="1"/>
          <p:nvPr/>
        </p:nvSpPr>
        <p:spPr>
          <a:xfrm>
            <a:off x="8728435" y="2026925"/>
            <a:ext cx="835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-45.8%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98DF7-A918-2ED4-0651-24701818373C}"/>
              </a:ext>
            </a:extLst>
          </p:cNvPr>
          <p:cNvSpPr txBox="1"/>
          <p:nvPr/>
        </p:nvSpPr>
        <p:spPr>
          <a:xfrm>
            <a:off x="8652235" y="2210490"/>
            <a:ext cx="835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VT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-54.3%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AAC019-529C-A9A1-0C2F-70AD81FA8782}"/>
              </a:ext>
            </a:extLst>
          </p:cNvPr>
          <p:cNvSpPr txBox="1"/>
          <p:nvPr/>
        </p:nvSpPr>
        <p:spPr>
          <a:xfrm>
            <a:off x="9577554" y="2626364"/>
            <a:ext cx="919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-37.8%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058424-F912-F449-60E4-C6B70171D90C}"/>
              </a:ext>
            </a:extLst>
          </p:cNvPr>
          <p:cNvSpPr txBox="1"/>
          <p:nvPr/>
        </p:nvSpPr>
        <p:spPr>
          <a:xfrm>
            <a:off x="9687090" y="2864448"/>
            <a:ext cx="919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-54.1%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7D8701-18D7-441F-2D69-EC5BF5BF5655}"/>
              </a:ext>
            </a:extLst>
          </p:cNvPr>
          <p:cNvSpPr txBox="1"/>
          <p:nvPr/>
        </p:nvSpPr>
        <p:spPr>
          <a:xfrm>
            <a:off x="9587078" y="3007710"/>
            <a:ext cx="9197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-71.1%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0F1F34-362E-A634-4207-A32F68B272AF}"/>
              </a:ext>
            </a:extLst>
          </p:cNvPr>
          <p:cNvSpPr txBox="1"/>
          <p:nvPr/>
        </p:nvSpPr>
        <p:spPr>
          <a:xfrm>
            <a:off x="9353716" y="3215798"/>
            <a:ext cx="1027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NJ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-60.5%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22672C-53BF-EF02-84F1-3B3E96A59AF4}"/>
              </a:ext>
            </a:extLst>
          </p:cNvPr>
          <p:cNvSpPr txBox="1"/>
          <p:nvPr/>
        </p:nvSpPr>
        <p:spPr>
          <a:xfrm>
            <a:off x="9220366" y="3377442"/>
            <a:ext cx="1009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-35.5%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92BB38-EB55-0FD7-FBD0-78F239F0CED9}"/>
              </a:ext>
            </a:extLst>
          </p:cNvPr>
          <p:cNvSpPr txBox="1"/>
          <p:nvPr/>
        </p:nvSpPr>
        <p:spPr>
          <a:xfrm>
            <a:off x="9129878" y="3547423"/>
            <a:ext cx="11001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-36.0%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5B6D61-E5E1-1976-D1C6-27F539330B4B}"/>
              </a:ext>
            </a:extLst>
          </p:cNvPr>
          <p:cNvSpPr txBox="1"/>
          <p:nvPr/>
        </p:nvSpPr>
        <p:spPr>
          <a:xfrm>
            <a:off x="9077490" y="3711310"/>
            <a:ext cx="810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DC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81.6%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112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Title 4">
            <a:extLst>
              <a:ext uri="{FF2B5EF4-FFF2-40B4-BE49-F238E27FC236}">
                <a16:creationId xmlns:a16="http://schemas.microsoft.com/office/drawing/2014/main" id="{B4A69EEF-3056-4A64-4097-5AC09EE3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4275"/>
            <a:ext cx="10058400" cy="538227"/>
          </a:xfrm>
        </p:spPr>
        <p:txBody>
          <a:bodyPr/>
          <a:lstStyle/>
          <a:p>
            <a:r>
              <a:rPr lang="en-US"/>
              <a:t>Inventory Change Compared to Pre-Pandemic</a:t>
            </a:r>
          </a:p>
        </p:txBody>
      </p:sp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5F2F080B-75E8-4A5C-8D4F-39F3B6C27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986305"/>
            <a:ext cx="10058400" cy="308459"/>
          </a:xfrm>
        </p:spPr>
        <p:txBody>
          <a:bodyPr/>
          <a:lstStyle/>
          <a:p>
            <a:r>
              <a:rPr lang="en-US"/>
              <a:t>Shift Between July 2019 and July 2025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07232579-F1A0-50FE-9834-31852E275F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1128" y="6510583"/>
            <a:ext cx="10044072" cy="255852"/>
          </a:xfrm>
        </p:spPr>
        <p:txBody>
          <a:bodyPr>
            <a:normAutofit lnSpcReduction="10000"/>
          </a:bodyPr>
          <a:lstStyle/>
          <a:p>
            <a:r>
              <a:rPr lang="en-US"/>
              <a:t>Source: Realtor.com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040D92-858A-AE73-0661-A4A9BBCDC385}"/>
              </a:ext>
            </a:extLst>
          </p:cNvPr>
          <p:cNvSpPr txBox="1"/>
          <p:nvPr/>
        </p:nvSpPr>
        <p:spPr>
          <a:xfrm>
            <a:off x="8206688" y="4126357"/>
            <a:ext cx="3698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0D3D2B-1309-9F5F-7F83-1362A0AEC4DC}"/>
              </a:ext>
            </a:extLst>
          </p:cNvPr>
          <p:cNvSpPr txBox="1"/>
          <p:nvPr/>
        </p:nvSpPr>
        <p:spPr>
          <a:xfrm>
            <a:off x="8570652" y="3604907"/>
            <a:ext cx="408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9ED642B-B93F-ECE7-1C12-EFF018E9FE45}"/>
              </a:ext>
            </a:extLst>
          </p:cNvPr>
          <p:cNvSpPr txBox="1"/>
          <p:nvPr/>
        </p:nvSpPr>
        <p:spPr>
          <a:xfrm>
            <a:off x="8139523" y="3771606"/>
            <a:ext cx="400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WV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669FEF-FD1D-61C4-6FC2-7DD5AD6121C3}"/>
              </a:ext>
            </a:extLst>
          </p:cNvPr>
          <p:cNvSpPr txBox="1"/>
          <p:nvPr/>
        </p:nvSpPr>
        <p:spPr>
          <a:xfrm>
            <a:off x="8510391" y="3041795"/>
            <a:ext cx="3619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795104-7404-B475-BD07-8BC7B151196D}"/>
              </a:ext>
            </a:extLst>
          </p:cNvPr>
          <p:cNvSpPr txBox="1"/>
          <p:nvPr/>
        </p:nvSpPr>
        <p:spPr>
          <a:xfrm>
            <a:off x="8803544" y="2586335"/>
            <a:ext cx="361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086C844-4CD3-602D-38A4-183284776A7F}"/>
              </a:ext>
            </a:extLst>
          </p:cNvPr>
          <p:cNvSpPr/>
          <p:nvPr/>
        </p:nvSpPr>
        <p:spPr>
          <a:xfrm>
            <a:off x="9179717" y="5476112"/>
            <a:ext cx="1811802" cy="827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0C143A-B730-5398-AEEF-08A0B31F7226}"/>
              </a:ext>
            </a:extLst>
          </p:cNvPr>
          <p:cNvSpPr txBox="1"/>
          <p:nvPr/>
        </p:nvSpPr>
        <p:spPr>
          <a:xfrm>
            <a:off x="9155733" y="5513059"/>
            <a:ext cx="1835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Nationally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we’re still below pre-pandemic 2019 inventory levels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112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(-13.4% below July 2019).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A565E-F6EE-C885-A8BB-D5FC2C844D22}"/>
              </a:ext>
            </a:extLst>
          </p:cNvPr>
          <p:cNvSpPr txBox="1"/>
          <p:nvPr/>
        </p:nvSpPr>
        <p:spPr>
          <a:xfrm>
            <a:off x="9402328" y="1960250"/>
            <a:ext cx="366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ME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D8CC98E-3032-A510-5EDF-EF39C45734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05" t="-430" r="28070" b="19071"/>
          <a:stretch>
            <a:fillRect/>
          </a:stretch>
        </p:blipFill>
        <p:spPr>
          <a:xfrm>
            <a:off x="6957919" y="5898369"/>
            <a:ext cx="1112695" cy="3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3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C2D58-0A6C-5E34-5298-82CE638895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200"/>
              <a:t>At the metro level, 13 of the top 50 metros now exceed their pre-pandemic inventories by 25% or more – all in the South or West regions.</a:t>
            </a:r>
          </a:p>
          <a:p>
            <a:r>
              <a:rPr lang="en-US" sz="3200"/>
              <a:t>On the flip side, 17 of the top 50 metros still lag at least 25% below their pre-pandemic inventory norms.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8039E-CB31-B63A-6DB7-37029A6E3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Realtor.com</a:t>
            </a:r>
          </a:p>
        </p:txBody>
      </p:sp>
    </p:spTree>
    <p:extLst>
      <p:ext uri="{BB962C8B-B14F-4D97-AF65-F5344CB8AC3E}">
        <p14:creationId xmlns:p14="http://schemas.microsoft.com/office/powerpoint/2010/main" val="385622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CD0D-B1EA-DF6C-8820-BA2B6D26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Markets Where Buyers and Sellers Have the Most Power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45987-4F69-F3AC-889E-4B1DB0D86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Source: Zillow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E3D033-C796-2D8E-1E0E-C6DA842D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305320"/>
              </p:ext>
            </p:extLst>
          </p:nvPr>
        </p:nvGraphicFramePr>
        <p:xfrm>
          <a:off x="1081128" y="1790700"/>
          <a:ext cx="4518026" cy="445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72">
                  <a:extLst>
                    <a:ext uri="{9D8B030D-6E8A-4147-A177-3AD203B41FA5}">
                      <a16:colId xmlns:a16="http://schemas.microsoft.com/office/drawing/2014/main" val="916390337"/>
                    </a:ext>
                  </a:extLst>
                </a:gridCol>
                <a:gridCol w="3808454">
                  <a:extLst>
                    <a:ext uri="{9D8B030D-6E8A-4147-A177-3AD203B41FA5}">
                      <a16:colId xmlns:a16="http://schemas.microsoft.com/office/drawing/2014/main" val="2332186904"/>
                    </a:ext>
                  </a:extLst>
                </a:gridCol>
              </a:tblGrid>
              <a:tr h="64828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Sellers Have the Most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14115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Rochester, 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2473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Batavia, 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57173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New Philadelphia, OH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727353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Alma, 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99301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Fairbanks, 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497858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Syracuse, 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77002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Buffalo, 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54440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Minot, 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7837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Fremont, OH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161489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Sterling, 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1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78F14B-28BA-DDE2-F5E6-B663232B0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85209"/>
              </p:ext>
            </p:extLst>
          </p:nvPr>
        </p:nvGraphicFramePr>
        <p:xfrm>
          <a:off x="6611896" y="1790700"/>
          <a:ext cx="4518026" cy="445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72">
                  <a:extLst>
                    <a:ext uri="{9D8B030D-6E8A-4147-A177-3AD203B41FA5}">
                      <a16:colId xmlns:a16="http://schemas.microsoft.com/office/drawing/2014/main" val="916390337"/>
                    </a:ext>
                  </a:extLst>
                </a:gridCol>
                <a:gridCol w="3808454">
                  <a:extLst>
                    <a:ext uri="{9D8B030D-6E8A-4147-A177-3AD203B41FA5}">
                      <a16:colId xmlns:a16="http://schemas.microsoft.com/office/drawing/2014/main" val="2332186904"/>
                    </a:ext>
                  </a:extLst>
                </a:gridCol>
              </a:tblGrid>
              <a:tr h="64828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Buyers Have the Most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14115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Clewiston, 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2473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Okeechobee, 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57173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Shelby, 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727353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Decatur, 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99301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Atmore, 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497858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Forest City, 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77002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Americus, 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54440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Arcadia, 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78377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Gainesville, 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161489"/>
                  </a:ext>
                </a:extLst>
              </a:tr>
              <a:tr h="38094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Sault Ste. Marie, 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102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D307B10-8F54-5606-AEC0-5669BF8D2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485531"/>
            <a:ext cx="1707716" cy="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95639"/>
      </p:ext>
    </p:extLst>
  </p:cSld>
  <p:clrMapOvr>
    <a:masterClrMapping/>
  </p:clrMapOvr>
</p:sld>
</file>

<file path=ppt/theme/theme1.xml><?xml version="1.0" encoding="utf-8"?>
<a:theme xmlns:a="http://schemas.openxmlformats.org/drawingml/2006/main" name="1_Standard Slides">
  <a:themeElements>
    <a:clrScheme name="Custom 6">
      <a:dk1>
        <a:srgbClr val="111214"/>
      </a:dk1>
      <a:lt1>
        <a:srgbClr val="FFFFFF"/>
      </a:lt1>
      <a:dk2>
        <a:srgbClr val="0078BC"/>
      </a:dk2>
      <a:lt2>
        <a:srgbClr val="BEC2C3"/>
      </a:lt2>
      <a:accent1>
        <a:srgbClr val="00AEEF"/>
      </a:accent1>
      <a:accent2>
        <a:srgbClr val="6BC910"/>
      </a:accent2>
      <a:accent3>
        <a:srgbClr val="EB8636"/>
      </a:accent3>
      <a:accent4>
        <a:srgbClr val="F2C530"/>
      </a:accent4>
      <a:accent5>
        <a:srgbClr val="1A834B"/>
      </a:accent5>
      <a:accent6>
        <a:srgbClr val="FD3A00"/>
      </a:accent6>
      <a:hlink>
        <a:srgbClr val="00AEEF"/>
      </a:hlink>
      <a:folHlink>
        <a:srgbClr val="0582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Slides">
  <a:themeElements>
    <a:clrScheme name="Custom 6">
      <a:dk1>
        <a:srgbClr val="111214"/>
      </a:dk1>
      <a:lt1>
        <a:srgbClr val="FFFFFF"/>
      </a:lt1>
      <a:dk2>
        <a:srgbClr val="0078BC"/>
      </a:dk2>
      <a:lt2>
        <a:srgbClr val="BEC2C3"/>
      </a:lt2>
      <a:accent1>
        <a:srgbClr val="00AEEF"/>
      </a:accent1>
      <a:accent2>
        <a:srgbClr val="6BC910"/>
      </a:accent2>
      <a:accent3>
        <a:srgbClr val="EB8636"/>
      </a:accent3>
      <a:accent4>
        <a:srgbClr val="F2C530"/>
      </a:accent4>
      <a:accent5>
        <a:srgbClr val="1A834B"/>
      </a:accent5>
      <a:accent6>
        <a:srgbClr val="FD3A00"/>
      </a:accent6>
      <a:hlink>
        <a:srgbClr val="00AEEF"/>
      </a:hlink>
      <a:folHlink>
        <a:srgbClr val="0582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CM">
    <a:dk1>
      <a:srgbClr val="303840"/>
    </a:dk1>
    <a:lt1>
      <a:srgbClr val="FFFFFF"/>
    </a:lt1>
    <a:dk2>
      <a:srgbClr val="00AEEF"/>
    </a:dk2>
    <a:lt2>
      <a:srgbClr val="CCD5D8"/>
    </a:lt2>
    <a:accent1>
      <a:srgbClr val="00AEEF"/>
    </a:accent1>
    <a:accent2>
      <a:srgbClr val="73C359"/>
    </a:accent2>
    <a:accent3>
      <a:srgbClr val="FF8300"/>
    </a:accent3>
    <a:accent4>
      <a:srgbClr val="FD3A00"/>
    </a:accent4>
    <a:accent5>
      <a:srgbClr val="156FC1"/>
    </a:accent5>
    <a:accent6>
      <a:srgbClr val="FFFFFF"/>
    </a:accent6>
    <a:hlink>
      <a:srgbClr val="00AEEF"/>
    </a:hlink>
    <a:folHlink>
      <a:srgbClr val="00AEEF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a5d815-3b9b-44af-bae6-1a27e5c365a4">
      <Terms xmlns="http://schemas.microsoft.com/office/infopath/2007/PartnerControls"/>
    </lcf76f155ced4ddcb4097134ff3c332f>
    <TaxCatchAll xmlns="291b8afd-85c9-471a-a26f-35bf1457483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3AD1168EC0F4D8102CD0392956C60" ma:contentTypeVersion="16" ma:contentTypeDescription="Create a new document." ma:contentTypeScope="" ma:versionID="f89907e6c9a4318fcb94e67cca9c0d93">
  <xsd:schema xmlns:xsd="http://www.w3.org/2001/XMLSchema" xmlns:xs="http://www.w3.org/2001/XMLSchema" xmlns:p="http://schemas.microsoft.com/office/2006/metadata/properties" xmlns:ns2="f8a5d815-3b9b-44af-bae6-1a27e5c365a4" xmlns:ns3="291b8afd-85c9-471a-a26f-35bf14574837" targetNamespace="http://schemas.microsoft.com/office/2006/metadata/properties" ma:root="true" ma:fieldsID="041a51604e87dfeedf355aa5b3766a21" ns2:_="" ns3:_="">
    <xsd:import namespace="f8a5d815-3b9b-44af-bae6-1a27e5c365a4"/>
    <xsd:import namespace="291b8afd-85c9-471a-a26f-35bf145748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5d815-3b9b-44af-bae6-1a27e5c36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63b5bc3-3a15-47ca-848e-3e91530e7f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b8afd-85c9-471a-a26f-35bf1457483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eb4c048-e1f9-4ae7-a890-0c4d5b4016d9}" ma:internalName="TaxCatchAll" ma:showField="CatchAllData" ma:web="291b8afd-85c9-471a-a26f-35bf145748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57FE1-2FB7-4789-B587-4B0984CF60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9AD71-ECEB-4301-BE64-57BDD80A24AB}">
  <ds:schemaRefs>
    <ds:schemaRef ds:uri="291b8afd-85c9-471a-a26f-35bf14574837"/>
    <ds:schemaRef ds:uri="f8a5d815-3b9b-44af-bae6-1a27e5c365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FE1AF8-2D2A-412A-B837-B2237115F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a5d815-3b9b-44af-bae6-1a27e5c365a4"/>
    <ds:schemaRef ds:uri="291b8afd-85c9-471a-a26f-35bf14574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</TotalTime>
  <Words>1219</Words>
  <Application>Microsoft Office PowerPoint</Application>
  <PresentationFormat>Widescreen</PresentationFormat>
  <Paragraphs>222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1_Standard Slides</vt:lpstr>
      <vt:lpstr>Standard Slides</vt:lpstr>
      <vt:lpstr>PowerPoint Presentation</vt:lpstr>
      <vt:lpstr>Tale of Two Markets</vt:lpstr>
      <vt:lpstr>PowerPoint Presentation</vt:lpstr>
      <vt:lpstr>Buyer and Seller Dynamics Have Shifted</vt:lpstr>
      <vt:lpstr>PowerPoint Presentation</vt:lpstr>
      <vt:lpstr>Where Housing Inventory Is Growing the Fastest</vt:lpstr>
      <vt:lpstr>Inventory Change Compared to Pre-Pandemic</vt:lpstr>
      <vt:lpstr>PowerPoint Presentation</vt:lpstr>
      <vt:lpstr>Local Markets Where Buyers and Sellers Have the Most Power</vt:lpstr>
      <vt:lpstr>Home Price Trends Vary by Area</vt:lpstr>
      <vt:lpstr>Recent Rate Stability Benefits Buyers and Sellers</vt:lpstr>
      <vt:lpstr>PowerPoint Presentation</vt:lpstr>
      <vt:lpstr>Mortgage Rates Are Experiencing Less Volatility</vt:lpstr>
      <vt:lpstr>PowerPoint Presentation</vt:lpstr>
      <vt:lpstr>PowerPoint Presentation</vt:lpstr>
      <vt:lpstr>Buyer Demand Is Up Slightly This Year</vt:lpstr>
      <vt:lpstr>PowerPoint Presentation</vt:lpstr>
      <vt:lpstr>Mortgage Rates &amp; Projections</vt:lpstr>
      <vt:lpstr>PowerPoint Presentation</vt:lpstr>
      <vt:lpstr>PowerPoint Presentation</vt:lpstr>
      <vt:lpstr>Even a Small Change in Rates Can Help  Reduce Payments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Childers</dc:creator>
  <cp:lastModifiedBy>Norwood Coates</cp:lastModifiedBy>
  <cp:revision>2</cp:revision>
  <cp:lastPrinted>2025-04-30T16:04:31Z</cp:lastPrinted>
  <dcterms:created xsi:type="dcterms:W3CDTF">2021-06-23T14:31:32Z</dcterms:created>
  <dcterms:modified xsi:type="dcterms:W3CDTF">2025-08-18T17:09:29Z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0x0101004043AD1168EC0F4D8102CD0392956C60</vt:lpwstr>
  </property>
  <property fmtid="{D5CDD505-2E9C-101B-9397-08002B2CF9AE}" pid="3" name="MediaServiceImageTags">
    <vt:lpwstr/>
  </property>
</Properties>
</file>